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0"/>
  </p:notesMasterIdLst>
  <p:sldIdLst>
    <p:sldId id="256" r:id="rId2"/>
    <p:sldId id="257" r:id="rId3"/>
    <p:sldId id="284" r:id="rId4"/>
    <p:sldId id="285" r:id="rId5"/>
    <p:sldId id="286" r:id="rId6"/>
    <p:sldId id="287" r:id="rId7"/>
    <p:sldId id="270" r:id="rId8"/>
    <p:sldId id="2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7ADF8F-D685-5541-93A8-5B71845D2748}" v="263" dt="2020-12-07T05:52:06.2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8"/>
    <p:restoredTop sz="80116"/>
  </p:normalViewPr>
  <p:slideViewPr>
    <p:cSldViewPr snapToGrid="0">
      <p:cViewPr varScale="1">
        <p:scale>
          <a:sx n="81" d="100"/>
          <a:sy n="81" d="100"/>
        </p:scale>
        <p:origin x="128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04:00:53.591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1637 233 24575,'-87'-5'0,"5"1"0,6 4 0,5 0 0,32 0 0,4 0 0,15 0 0,9 0 0,-9 4 0,4-3 0,-5 4 0,4-5 0,-3 0 0,9 4 0,-4-3 0,6 4 0,-1-5 0,0 0 0,-5 0 0,4 0 0,-9 0 0,4 4 0,0-2 0,1 2 0,5 1 0,34 1 0,0 0 0,32 0 0,-7-6 0,-7 0 0,-7 0 0,-8 0 0,6 5 0,-9-3 0,15 8 0,-10-4 0,5 0 0,-11 0 0,3-2 0,-16-3 0,10 4 0,2-5 0,6 0 0,1 0 0,-8 0 0,-6 0 0,-5 0 0,-1 0 0,1 0 0,10 0 0,-2 0 0,15 0 0,-11-9 0,-4 2 0,-4-13 0,-13 9 0,4-4 0,-5 0 0,0 4 0,0-9 0,0 9 0,0-9 0,0 9 0,0-4 0,0 5 0,0 1 0,0-6 0,-22 3 0,-20-5 0,-26-2 0,-15 3 0,8-9 0,16 16 0,22-3 0,11 12 0,15 0 0,-15 0 0,14 0 0,-14 0 0,-2-5 0,3 3 0,-14-3 0,11 5 0,-7 0 0,7 0 0,6 0 0,7 0 0,-40 1 0,-27 1 0,13-1 0,5 0-328,-6 1 0,-15 0 0,28-1-656,41-1 0,1 0 0,5 0 0,0 0 0,-5 0 104,-1 0 880,-11 0 983,5 0 0,-11 0 0,10 0 0,1 0 0,7 0 0,6 0-97,-1 0-886,0 0 0,-5 0 0,4 0 0,-9 0 0,0 0 0,2 0 0,-6 0 0,8 0 0,0 0 0,-10 0 0,14 0 0,-9 0 0,6 4 0,4 7 0,-5 5 0,6 5 0,4-5 0,-3-1 0,7-5 0,-6-1 0,7 1 0,-8-1 0,8 1 0,-3 0 0,4-1 0,0 1 0,0 0 0,0-1 0,0 1 0,0-1 0,0 1 0,0 0 0,0-1 0,0 1 0,0-1 0,28 8 0,34-10 0,26 5 0,-32-8 0,0-2 0,37 0 0,-16 4 0,-20-6 0,-28 0 0,-8 0 0,-6 0 0,-4 0 0,3 0 0,1 0 0,1 0 0,0 0 0,-1 0 0,-6 0 0,1 0 0,10 0 0,-2 0 0,15 0 0,-11 5 0,0-4 0,-2 4 0,-9-5 0,3 0 0,1 0 0,7 0 0,-5 0 0,4 0 0,-12 0 0,1 0 0,-1 0 0,1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99BA8-0908-644D-B01B-6D117756ACA8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471B3-E1F8-DB48-BEDE-E767DBFCC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4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F471B3-E1F8-DB48-BEDE-E767DBFCCDE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59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F471B3-E1F8-DB48-BEDE-E767DBFCCDE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32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F471B3-E1F8-DB48-BEDE-E767DBFCCDE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26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F471B3-E1F8-DB48-BEDE-E767DBFCCDE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33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1808-C863-0046-BA3D-932926949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46F32-8E25-7B4C-BB98-EAC460B81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E90F8-CE35-224D-AECB-21C95F70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FE4D-6364-C244-9DB5-9BD9FC8B84A6}" type="datetime1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818C0-F471-C545-B95F-B8E3FA3FA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86173-52A1-EF4C-B679-5B19C856D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7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5DDF-4131-BF46-8824-A9D572A71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557C1-65B8-2147-8850-5C76407D9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5FA74-A0F5-6F44-8F60-E38D9B3A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79B6-FDBF-5A48-A8B3-BD010AA8E42F}" type="datetime1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C8992-2380-2C45-8E64-83CDAAFF5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6AFA3-A020-0D40-A3CF-BCE00A88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8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678BE3-30E1-AF43-B975-1579155EC6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401258-FD89-DE41-AED2-08EF0217F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EAC1A-8A7E-E347-B9E6-FAC3A02E1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C7BB-3AD5-4148-B916-65F537EAF61C}" type="datetime1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FE032-D25B-6A48-8061-32AA8429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CE109-76AE-5A40-9427-F205C556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3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7F351-EFD8-1F45-939F-3AF31ACD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8F5D9-FA8A-F942-99DA-591D2EC7C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4FE44-F52A-0E43-A701-572DDBFD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3CD7-D625-7F46-A265-BD7A6251F019}" type="datetime1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62D92-A905-554F-9B85-07F1CB217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FD5C9-6B64-5748-84EB-BCD404AF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0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AC248-9681-0242-AB1D-F48FF39C3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A75D5-AA21-E04A-AA18-E6146E4D4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26F91-13D9-914D-B15E-E5E2006D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1087-350B-4741-9118-F717A889AF60}" type="datetime1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A1EFA-1F9E-2B4C-9D13-FA1FB27BE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08508-6F9A-1841-9E1B-2B915AB4A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8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63FFB-6148-834C-92E1-D97092AA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44434-614B-CC49-9C70-1FD9E06AB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AB0FC-0D75-4D4B-BC80-1AA98827D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9E54D-22B6-1643-97E5-D4D073ED5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DF27-9EA3-914A-AB0B-9E82E6CAD1B8}" type="datetime1">
              <a:rPr lang="en-US" smtClean="0"/>
              <a:t>2/10/21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82208-2A00-1849-A025-BEC7DE90E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51FC1-51EB-2640-930F-DF2265BC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76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7E39E-22FB-E745-A38D-2B3AEF842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C0D24-6F04-2840-803D-BBB05604C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C4184-B245-3A4A-BF34-30D9891EC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56A9B-1D72-EC49-AF8E-70395FE95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90A875-0E73-4E4E-B492-FCF34D349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9AD803-F150-9C40-AEC3-725BBB5D1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52EC-5681-334D-A0E1-6B63A1CE0284}" type="datetime1">
              <a:rPr lang="en-US" smtClean="0"/>
              <a:t>2/10/21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B1A77A-D4E7-F441-94CC-F68989AAC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324807-93D6-3A41-8E87-F5FDE69D5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5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9A7D2-499F-964C-87A6-D92442618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2B2806-9089-F24F-A7CC-D0B1605C0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2014-7FAE-6347-9DDE-C24B2F12264D}" type="datetime1">
              <a:rPr lang="en-US" smtClean="0"/>
              <a:t>2/10/21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D0C77A-AD0E-1948-A801-B36B3E07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BAD7E-E7AA-E541-B580-9D270891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0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1A2650-42A1-0F48-963C-584CF676E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9BF1-FD57-4E47-B49C-B3A576C6CC56}" type="datetime1">
              <a:rPr lang="en-US" smtClean="0"/>
              <a:t>2/10/21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F69C74-7DE8-284F-9E93-013CD6A05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17FA6-EB38-C94C-8C3A-F54E1283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14A26-C82C-E84F-AD7C-4CA441420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FC9F-A535-3445-BA15-857AC4A7C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209B1-010E-634A-A9B9-BFA9E5CE7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7D493-53A7-B247-AFE5-8431A17D4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84D-D767-5940-A6DC-97A5CEE204AB}" type="datetime1">
              <a:rPr lang="en-US" smtClean="0"/>
              <a:t>2/10/21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DFB4A-6589-5641-BE07-666404B31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99B6D-C772-874A-8382-36FCBF2C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83FC4-FE92-5C4B-AECC-D95B99B90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B594-4640-6847-8379-D082BD061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5832B1-2558-E941-AEC7-1B1213186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801C9-E68D-C94B-8317-EFC21666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B10A-4C58-7D46-A770-82EE689DDEF3}" type="datetime1">
              <a:rPr lang="en-US" smtClean="0"/>
              <a:t>2/10/21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073FE-F881-D444-BBD2-EF526E91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4C536-8009-7947-A51D-D4CFFB79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7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402971-C7F3-9D42-9238-D2C136F8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7BA63-C03A-5C49-8B40-84F4692D2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11EAF-0A48-7641-8050-53660B9E0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ADC2A-5E5F-E349-BC61-97F1432F95BB}" type="datetime1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7DC9D-5F20-0849-A47E-B6D380AC9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CF507-817D-D548-BC91-8D7913E72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8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4724288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708" y="842963"/>
            <a:ext cx="3722334" cy="3312845"/>
          </a:xfrm>
        </p:spPr>
        <p:txBody>
          <a:bodyPr vert="horz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cs typeface="Calibri Light"/>
              </a:rPr>
              <a:t>ARMY</a:t>
            </a:r>
            <a:br>
              <a:rPr lang="en-US" sz="5400" b="1" dirty="0">
                <a:solidFill>
                  <a:srgbClr val="FFFFFF"/>
                </a:solidFill>
                <a:cs typeface="Calibri Light"/>
              </a:rPr>
            </a:br>
            <a:r>
              <a:rPr lang="en-US" sz="4800" b="1" dirty="0">
                <a:solidFill>
                  <a:srgbClr val="FFFFFF"/>
                </a:solidFill>
                <a:cs typeface="Calibri Light"/>
              </a:rPr>
              <a:t>Of The</a:t>
            </a:r>
            <a:br>
              <a:rPr lang="en-US" sz="5400" b="1" dirty="0">
                <a:solidFill>
                  <a:srgbClr val="FFFFFF"/>
                </a:solidFill>
                <a:cs typeface="Calibri Light"/>
              </a:rPr>
            </a:br>
            <a:r>
              <a:rPr lang="en-US" b="1" dirty="0">
                <a:solidFill>
                  <a:srgbClr val="FFFFFF"/>
                </a:solidFill>
                <a:cs typeface="Calibri Light"/>
              </a:rPr>
              <a:t>LORD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671" y="4157470"/>
            <a:ext cx="3308131" cy="68599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  <a:cs typeface="Calibri"/>
              </a:rPr>
              <a:t>Pastor Sylvia P Laughlin</a:t>
            </a:r>
          </a:p>
        </p:txBody>
      </p:sp>
      <p:pic>
        <p:nvPicPr>
          <p:cNvPr id="1025" name="Picture 1" descr="page1image28346816">
            <a:extLst>
              <a:ext uri="{FF2B5EF4-FFF2-40B4-BE49-F238E27FC236}">
                <a16:creationId xmlns:a16="http://schemas.microsoft.com/office/drawing/2014/main" id="{FA874946-9E22-6A4A-A188-6BE8D3EE4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0996" y="1044768"/>
            <a:ext cx="6274296" cy="476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46272-896E-0342-8063-4CCD180CE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First move of a chess game">
            <a:extLst>
              <a:ext uri="{FF2B5EF4-FFF2-40B4-BE49-F238E27FC236}">
                <a16:creationId xmlns:a16="http://schemas.microsoft.com/office/drawing/2014/main" id="{6B8032FE-80F4-1742-8CF3-379A2CF604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2" t="6484" r="11593" b="2"/>
          <a:stretch/>
        </p:blipFill>
        <p:spPr>
          <a:xfrm>
            <a:off x="3523485" y="18288"/>
            <a:ext cx="8668512" cy="6839712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F71B84-1067-C540-ADE3-6764581DE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/>
              <a:t>Spiritual Boot Camp</a:t>
            </a:r>
            <a:br>
              <a:rPr lang="en-US" sz="4800" dirty="0"/>
            </a:br>
            <a:r>
              <a:rPr lang="en-US" sz="4000" dirty="0"/>
              <a:t>Battle Briefing #1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0B79A-65E2-A54B-8E13-7AA3DEB3C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0819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F8E28480-1C08-4458-AD97-0283E6FFD09D}" type="slidenum">
              <a:rPr lang="en-US">
                <a:solidFill>
                  <a:schemeClr val="tx1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dirty="0">
              <a:solidFill>
                <a:schemeClr val="tx1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EB1B9FF-F13B-2F4A-9D23-E484B849FFB6}"/>
                  </a:ext>
                </a:extLst>
              </p14:cNvPr>
              <p14:cNvContentPartPr/>
              <p14:nvPr/>
            </p14:nvContentPartPr>
            <p14:xfrm>
              <a:off x="527197" y="648945"/>
              <a:ext cx="624240" cy="1159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EB1B9FF-F13B-2F4A-9D23-E484B849FF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4557" y="586305"/>
                <a:ext cx="749880" cy="2415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51A2B6C7-9750-4749-8CA0-DB4ABEA9675A}"/>
              </a:ext>
            </a:extLst>
          </p:cNvPr>
          <p:cNvSpPr/>
          <p:nvPr/>
        </p:nvSpPr>
        <p:spPr>
          <a:xfrm>
            <a:off x="6083945" y="1891133"/>
            <a:ext cx="48636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Q &amp; A 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(Questions and Answers)</a:t>
            </a:r>
          </a:p>
        </p:txBody>
      </p:sp>
    </p:spTree>
    <p:extLst>
      <p:ext uri="{BB962C8B-B14F-4D97-AF65-F5344CB8AC3E}">
        <p14:creationId xmlns:p14="http://schemas.microsoft.com/office/powerpoint/2010/main" val="17978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425F41-0DEC-F14E-AF03-FDC2B5402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Spiritual Boot Camp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Battle Briefing #7 cont.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76A7E-E319-934A-9463-CC708F2FB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6005" y="1932536"/>
            <a:ext cx="5599176" cy="527412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Why Does God Need and Army on the Earth as well as in Heaven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Genesis 3:4,6; 14:5-12; Gen 14:5-10</a:t>
            </a:r>
          </a:p>
          <a:p>
            <a:r>
              <a:rPr lang="en-US" sz="2400" dirty="0"/>
              <a:t>Purpose of the Army of the LORD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Genesis 3:4,6; 14:5-12</a:t>
            </a:r>
          </a:p>
          <a:p>
            <a:r>
              <a:rPr lang="en-US" sz="2400" dirty="0"/>
              <a:t>Who Makes up this Army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2 Timothy 2:1-4; Joel 2:1-32</a:t>
            </a:r>
          </a:p>
          <a:p>
            <a:pPr lvl="0"/>
            <a:r>
              <a:rPr lang="en-US" sz="2400" dirty="0"/>
              <a:t>How does one enlist/join in Army of the LORD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Genesis 14: 13-15; Exodus 12:37-40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77EE9-DFEB-634A-8FD7-F6AE95B7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55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A53003-3403-F449-89BD-9F7725B72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Spiritual Boot Camp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Battle Briefing #7</a:t>
            </a:r>
          </a:p>
        </p:txBody>
      </p:sp>
      <p:grpSp>
        <p:nvGrpSpPr>
          <p:cNvPr id="30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E775E-B1DC-C040-9437-492AC4BE4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0378D01-D4FD-C943-9AF8-ABC2D7D36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542887"/>
              </p:ext>
            </p:extLst>
          </p:nvPr>
        </p:nvGraphicFramePr>
        <p:xfrm>
          <a:off x="7284211" y="2138516"/>
          <a:ext cx="3083906" cy="4173794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542162">
                  <a:extLst>
                    <a:ext uri="{9D8B030D-6E8A-4147-A177-3AD203B41FA5}">
                      <a16:colId xmlns:a16="http://schemas.microsoft.com/office/drawing/2014/main" val="3721877768"/>
                    </a:ext>
                  </a:extLst>
                </a:gridCol>
                <a:gridCol w="1541744">
                  <a:extLst>
                    <a:ext uri="{9D8B030D-6E8A-4147-A177-3AD203B41FA5}">
                      <a16:colId xmlns:a16="http://schemas.microsoft.com/office/drawing/2014/main" val="380956425"/>
                    </a:ext>
                  </a:extLst>
                </a:gridCol>
              </a:tblGrid>
              <a:tr h="675552">
                <a:tc>
                  <a:txBody>
                    <a:bodyPr/>
                    <a:lstStyle/>
                    <a:p>
                      <a:r>
                        <a:rPr lang="en-US" dirty="0"/>
                        <a:t>Soldier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Battalion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594930"/>
                  </a:ext>
                </a:extLst>
              </a:tr>
              <a:tr h="796034">
                <a:tc>
                  <a:txBody>
                    <a:bodyPr/>
                    <a:lstStyle/>
                    <a:p>
                      <a:r>
                        <a:rPr lang="en-US" dirty="0"/>
                        <a:t>Buddy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Brigade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793449"/>
                  </a:ext>
                </a:extLst>
              </a:tr>
              <a:tr h="675552">
                <a:tc>
                  <a:txBody>
                    <a:bodyPr/>
                    <a:lstStyle/>
                    <a:p>
                      <a:r>
                        <a:rPr lang="en-US" dirty="0"/>
                        <a:t>Quad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498808"/>
                  </a:ext>
                </a:extLst>
              </a:tr>
              <a:tr h="675552">
                <a:tc>
                  <a:txBody>
                    <a:bodyPr/>
                    <a:lstStyle/>
                    <a:p>
                      <a:r>
                        <a:rPr lang="en-US" dirty="0"/>
                        <a:t>Squad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609886"/>
                  </a:ext>
                </a:extLst>
              </a:tr>
              <a:tr h="675552">
                <a:tc>
                  <a:txBody>
                    <a:bodyPr/>
                    <a:lstStyle/>
                    <a:p>
                      <a:r>
                        <a:rPr lang="en-US" dirty="0"/>
                        <a:t>Platoon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Field Army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030553"/>
                  </a:ext>
                </a:extLst>
              </a:tr>
              <a:tr h="675552">
                <a:tc>
                  <a:txBody>
                    <a:bodyPr/>
                    <a:lstStyle/>
                    <a:p>
                      <a:r>
                        <a:rPr lang="en-US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21805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1E8BE8E-7078-C84B-B045-0DA2059EA6F3}"/>
              </a:ext>
            </a:extLst>
          </p:cNvPr>
          <p:cNvSpPr txBox="1"/>
          <p:nvPr/>
        </p:nvSpPr>
        <p:spPr>
          <a:xfrm>
            <a:off x="7620109" y="1284294"/>
            <a:ext cx="2412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is a:</a:t>
            </a:r>
          </a:p>
        </p:txBody>
      </p:sp>
    </p:spTree>
    <p:extLst>
      <p:ext uri="{BB962C8B-B14F-4D97-AF65-F5344CB8AC3E}">
        <p14:creationId xmlns:p14="http://schemas.microsoft.com/office/powerpoint/2010/main" val="2908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3F1C98-7C72-6544-BBD3-C9EB4B125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1289146"/>
            <a:ext cx="4958990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Spiritual Boot Camp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Battle Briefing #7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cont.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F6DDF-D903-6F48-AB53-D8EC57D50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9820" y="2196611"/>
            <a:ext cx="5181036" cy="3274612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US" sz="3500" dirty="0"/>
              <a:t>Why do You need to know these commands?</a:t>
            </a:r>
          </a:p>
          <a:p>
            <a:pPr marL="457200" lvl="1" indent="0">
              <a:buNone/>
            </a:pPr>
            <a:r>
              <a:rPr lang="en-US" sz="3200" dirty="0"/>
              <a:t>Fall In </a:t>
            </a:r>
          </a:p>
          <a:p>
            <a:pPr marL="457200" lvl="1" indent="0">
              <a:buNone/>
            </a:pPr>
            <a:r>
              <a:rPr lang="en-US" sz="3200" dirty="0"/>
              <a:t>Place </a:t>
            </a:r>
          </a:p>
          <a:p>
            <a:pPr marL="457200" lvl="1" indent="0">
              <a:buNone/>
            </a:pPr>
            <a:r>
              <a:rPr lang="en-US" sz="3200" dirty="0"/>
              <a:t>Position</a:t>
            </a:r>
          </a:p>
          <a:p>
            <a:pPr marL="457200" lvl="1" indent="0">
              <a:buNone/>
            </a:pPr>
            <a:r>
              <a:rPr lang="en-US" sz="3200" dirty="0"/>
              <a:t>Rank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B6EBE-B7D4-E44B-A19B-24967A35D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26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1BF0FB-69EA-2D4D-B032-68F1C2C62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Spiritual Boot Camp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Battle Briefing #7 cont.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4FB76-E6EE-C74A-B342-F3AEA3650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1014" y="1854371"/>
            <a:ext cx="4776711" cy="3714483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US" sz="3200" dirty="0"/>
              <a:t>How do you </a:t>
            </a:r>
          </a:p>
          <a:p>
            <a:pPr marL="457200" lvl="1" indent="0">
              <a:buNone/>
            </a:pPr>
            <a:r>
              <a:rPr lang="en-US" sz="3200" dirty="0"/>
              <a:t>Renew Your Mind</a:t>
            </a:r>
          </a:p>
          <a:p>
            <a:pPr marL="457200" lvl="1" indent="0">
              <a:buNone/>
            </a:pPr>
            <a:r>
              <a:rPr lang="en-US" dirty="0"/>
              <a:t>Romans 12:2, Mark 8:18, Jeremiah 1:5, Genesis 1:26; Psalm 24:1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EEF19-AA3B-E84A-8DEE-C361F84A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2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519330-2C51-C14B-98FC-99410F257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Spiritual Boot Camp</a:t>
            </a:r>
            <a:b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Battle Briefing #7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277A9-36CB-854B-808B-F2F78BFF2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7573" y="1017585"/>
            <a:ext cx="3985879" cy="5446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lvl="1" indent="0">
              <a:buNone/>
            </a:pPr>
            <a:endParaRPr lang="en-US" sz="4000" dirty="0"/>
          </a:p>
          <a:p>
            <a:pPr marL="457200" lvl="1" indent="0">
              <a:buNone/>
            </a:pPr>
            <a:r>
              <a:rPr lang="en-US" sz="3200" dirty="0"/>
              <a:t>How do these terms differ in the World than in the Kingdom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4000" dirty="0"/>
              <a:t>Surrender</a:t>
            </a:r>
          </a:p>
          <a:p>
            <a:pPr marL="457200" lvl="1" indent="0">
              <a:buNone/>
            </a:pPr>
            <a:r>
              <a:rPr lang="en-US" sz="4000" dirty="0"/>
              <a:t>Obedience</a:t>
            </a:r>
          </a:p>
          <a:p>
            <a:pPr marL="457200" lvl="1" indent="0">
              <a:buNone/>
            </a:pPr>
            <a:r>
              <a:rPr lang="en-US" sz="4000" dirty="0"/>
              <a:t>Sacrifice</a:t>
            </a:r>
          </a:p>
          <a:p>
            <a:pPr marL="457200" lvl="1" indent="0">
              <a:buNone/>
            </a:pPr>
            <a:r>
              <a:rPr lang="en-US" sz="4000" dirty="0"/>
              <a:t>Service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5EB2F1-1BAC-9B4B-9625-0A34FFA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336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82502A-FB98-0A47-BA92-9870611C2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Spiritual Boot Camp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Battle Briefing #7 cont.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D6773-1B75-5C47-8BDC-99C831AC4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4140" y="2035171"/>
            <a:ext cx="4776711" cy="296822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Are We Tracking?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FED14-8068-644B-BFEC-413C2809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5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229</Words>
  <Application>Microsoft Macintosh PowerPoint</Application>
  <PresentationFormat>Widescreen</PresentationFormat>
  <Paragraphs>60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ARMY Of The LORD</vt:lpstr>
      <vt:lpstr>Spiritual Boot Camp Battle Briefing #1</vt:lpstr>
      <vt:lpstr>Spiritual Boot Camp Battle Briefing #7 cont.</vt:lpstr>
      <vt:lpstr>Spiritual Boot Camp Battle Briefing #7</vt:lpstr>
      <vt:lpstr>Spiritual Boot Camp Battle Briefing #7 cont.</vt:lpstr>
      <vt:lpstr>Spiritual Boot Camp Battle Briefing #7 cont.</vt:lpstr>
      <vt:lpstr>Spiritual Boot Camp Battle Briefing #7</vt:lpstr>
      <vt:lpstr>Spiritual Boot Camp Battle Briefing #7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ARMY Of The LORD</dc:title>
  <dc:creator>Michael Coble</dc:creator>
  <cp:lastModifiedBy>Julie Clifton</cp:lastModifiedBy>
  <cp:revision>9</cp:revision>
  <dcterms:created xsi:type="dcterms:W3CDTF">2020-12-07T04:59:29Z</dcterms:created>
  <dcterms:modified xsi:type="dcterms:W3CDTF">2021-02-10T16:46:03Z</dcterms:modified>
</cp:coreProperties>
</file>