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9"/>
  </p:notesMasterIdLst>
  <p:sldIdLst>
    <p:sldId id="256" r:id="rId2"/>
    <p:sldId id="257" r:id="rId3"/>
    <p:sldId id="289" r:id="rId4"/>
    <p:sldId id="283" r:id="rId5"/>
    <p:sldId id="290" r:id="rId6"/>
    <p:sldId id="284" r:id="rId7"/>
    <p:sldId id="28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2"/>
    <p:restoredTop sz="90320"/>
  </p:normalViewPr>
  <p:slideViewPr>
    <p:cSldViewPr snapToGrid="0">
      <p:cViewPr varScale="1">
        <p:scale>
          <a:sx n="97" d="100"/>
          <a:sy n="97" d="100"/>
        </p:scale>
        <p:origin x="560" y="1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2-07T04:00:53.591"/>
    </inkml:context>
    <inkml:brush xml:id="br0">
      <inkml:brushProperty name="width" value="0.35" units="cm"/>
      <inkml:brushProperty name="height" value="0.35" units="cm"/>
    </inkml:brush>
  </inkml:definitions>
  <inkml:trace contextRef="#ctx0" brushRef="#br0">1637 233 24575,'-87'-5'0,"5"1"0,6 4 0,5 0 0,32 0 0,4 0 0,15 0 0,9 0 0,-9 4 0,4-3 0,-5 4 0,4-5 0,-3 0 0,9 4 0,-4-3 0,6 4 0,-1-5 0,0 0 0,-5 0 0,4 0 0,-9 0 0,4 4 0,0-2 0,1 2 0,5 1 0,34 1 0,0 0 0,32 0 0,-7-6 0,-7 0 0,-7 0 0,-8 0 0,6 5 0,-9-3 0,15 8 0,-10-4 0,5 0 0,-11 0 0,3-2 0,-16-3 0,10 4 0,2-5 0,6 0 0,1 0 0,-8 0 0,-6 0 0,-5 0 0,-1 0 0,1 0 0,10 0 0,-2 0 0,15 0 0,-11-9 0,-4 2 0,-4-13 0,-13 9 0,4-4 0,-5 0 0,0 4 0,0-9 0,0 9 0,0-9 0,0 9 0,0-4 0,0 5 0,0 1 0,0-6 0,-22 3 0,-20-5 0,-26-2 0,-15 3 0,8-9 0,16 16 0,22-3 0,11 12 0,15 0 0,-15 0 0,14 0 0,-14 0 0,-2-5 0,3 3 0,-14-3 0,11 5 0,-7 0 0,7 0 0,6 0 0,7 0 0,-40 1 0,-27 1 0,13-1 0,5 0-328,-6 1 0,-15 0 0,28-1-656,41-1 0,1 0 0,5 0 0,0 0 0,-5 0 104,-1 0 880,-11 0 983,5 0 0,-11 0 0,10 0 0,1 0 0,7 0 0,6 0-97,-1 0-886,0 0 0,-5 0 0,4 0 0,-9 0 0,0 0 0,2 0 0,-6 0 0,8 0 0,0 0 0,-10 0 0,14 0 0,-9 0 0,6 4 0,4 7 0,-5 5 0,6 5 0,4-5 0,-3-1 0,7-5 0,-6-1 0,7 1 0,-8-1 0,8 1 0,-3 0 0,4-1 0,0 1 0,0 0 0,0-1 0,0 1 0,0-1 0,0 1 0,0 0 0,0-1 0,0 1 0,0-1 0,28 8 0,34-10 0,26 5 0,-32-8 0,0-2 0,37 0 0,-16 4 0,-20-6 0,-28 0 0,-8 0 0,-6 0 0,-4 0 0,3 0 0,1 0 0,1 0 0,0 0 0,-1 0 0,-6 0 0,1 0 0,10 0 0,-2 0 0,15 0 0,-11 5 0,0-4 0,-2 4 0,-9-5 0,3 0 0,1 0 0,7 0 0,-5 0 0,4 0 0,-12 0 0,1 0 0,-1 0 0,1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99BA8-0908-644D-B01B-6D117756ACA8}" type="datetimeFigureOut">
              <a:rPr lang="en-US" smtClean="0"/>
              <a:t>2/2/21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471B3-E1F8-DB48-BEDE-E767DBFCCD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45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F471B3-E1F8-DB48-BEDE-E767DBFCCDE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59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E1808-C863-0046-BA3D-9329269494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646F32-8E25-7B4C-BB98-EAC460B81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E90F8-CE35-224D-AECB-21C95F70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FE4D-6364-C244-9DB5-9BD9FC8B84A6}" type="datetime1">
              <a:rPr lang="en-US" smtClean="0"/>
              <a:t>2/2/21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1818C0-F471-C545-B95F-B8E3FA3FA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86173-52A1-EF4C-B679-5B19C856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79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5DDF-4131-BF46-8824-A9D572A71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0557C1-65B8-2147-8850-5C76407D97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5FA74-A0F5-6F44-8F60-E38D9B3AB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979B6-FDBF-5A48-A8B3-BD010AA8E42F}" type="datetime1">
              <a:rPr lang="en-US" smtClean="0"/>
              <a:t>2/2/21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C8992-2380-2C45-8E64-83CDAAFF5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6AFA3-A020-0D40-A3CF-BCE00A88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80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678BE3-30E1-AF43-B975-1579155EC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01258-FD89-DE41-AED2-08EF0217F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EAC1A-8A7E-E347-B9E6-FAC3A02E1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DC7BB-3AD5-4148-B916-65F537EAF61C}" type="datetime1">
              <a:rPr lang="en-US" smtClean="0"/>
              <a:t>2/2/21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FE032-D25B-6A48-8061-32AA8429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CE109-76AE-5A40-9427-F205C556C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03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F351-EFD8-1F45-939F-3AF31ACD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8F5D9-FA8A-F942-99DA-591D2EC7C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B4FE44-F52A-0E43-A701-572DDBFD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3CD7-D625-7F46-A265-BD7A6251F019}" type="datetime1">
              <a:rPr lang="en-US" smtClean="0"/>
              <a:t>2/2/21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62D92-A905-554F-9B85-07F1CB217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FD5C9-6B64-5748-84EB-BCD404AF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10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AC248-9681-0242-AB1D-F48FF39C3F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9A75D5-AA21-E04A-AA18-E6146E4D4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26F91-13D9-914D-B15E-E5E2006DB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B1087-350B-4741-9118-F717A889AF60}" type="datetime1">
              <a:rPr lang="en-US" smtClean="0"/>
              <a:t>2/2/21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A1EFA-1F9E-2B4C-9D13-FA1FB27BE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E08508-6F9A-1841-9E1B-2B915AB4A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8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563FFB-6148-834C-92E1-D97092AA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44434-614B-CC49-9C70-1FD9E06AB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AB0FC-0D75-4D4B-BC80-1AA98827DF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9E54D-22B6-1643-97E5-D4D073ED5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ADF27-9EA3-914A-AB0B-9E82E6CAD1B8}" type="datetime1">
              <a:rPr lang="en-US" smtClean="0"/>
              <a:t>2/2/21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F82208-2A00-1849-A025-BEC7DE90E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51FC1-51EB-2640-930F-DF2265BC8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76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7E39E-22FB-E745-A38D-2B3AEF842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C0D24-6F04-2840-803D-BBB05604C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C4184-B245-3A4A-BF34-30D9891EC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56A9B-1D72-EC49-AF8E-70395FE95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90A875-0E73-4E4E-B492-FCF34D3498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9AD803-F150-9C40-AEC3-725BBB5D1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552EC-5681-334D-A0E1-6B63A1CE0284}" type="datetime1">
              <a:rPr lang="en-US" smtClean="0"/>
              <a:t>2/2/21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B1A77A-D4E7-F441-94CC-F68989AAC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324807-93D6-3A41-8E87-F5FDE69D5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45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9A7D2-499F-964C-87A6-D92442618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2B2806-9089-F24F-A7CC-D0B1605C0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92014-7FAE-6347-9DDE-C24B2F12264D}" type="datetime1">
              <a:rPr lang="en-US" smtClean="0"/>
              <a:t>2/2/21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D0C77A-AD0E-1948-A801-B36B3E07B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ABAD7E-E7AA-E541-B580-9D270891D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0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1A2650-42A1-0F48-963C-584CF676E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E9BF1-FD57-4E47-B49C-B3A576C6CC56}" type="datetime1">
              <a:rPr lang="en-US" smtClean="0"/>
              <a:t>2/2/21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F69C74-7DE8-284F-9E93-013CD6A05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117FA6-EB38-C94C-8C3A-F54E1283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14A26-C82C-E84F-AD7C-4CA441420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FC9F-A535-3445-BA15-857AC4A7C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209B1-010E-634A-A9B9-BFA9E5CE79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97D493-53A7-B247-AFE5-8431A17D41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C384D-D767-5940-A6DC-97A5CEE204AB}" type="datetime1">
              <a:rPr lang="en-US" smtClean="0"/>
              <a:t>2/2/21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DFB4A-6589-5641-BE07-666404B31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D99B6D-C772-874A-8382-36FCBF2C6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022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83FC4-FE92-5C4B-AECC-D95B99B90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B594-4640-6847-8379-D082BD061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5832B1-2558-E941-AEC7-1B1213186C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6801C9-E68D-C94B-8317-EFC216665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CB10A-4C58-7D46-A770-82EE689DDEF3}" type="datetime1">
              <a:rPr lang="en-US" smtClean="0"/>
              <a:t>2/2/21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3073FE-F881-D444-BBD2-EF526E91E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4C536-8009-7947-A51D-D4CFFB798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47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402971-C7F3-9D42-9238-D2C136F8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F7BA63-C03A-5C49-8B40-84F4692D2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11EAF-0A48-7641-8050-53660B9E07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ADC2A-5E5F-E349-BC61-97F1432F95BB}" type="datetime1">
              <a:rPr lang="en-US" smtClean="0"/>
              <a:t>2/2/21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7DC9D-5F20-0849-A47E-B6D380AC9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CF507-817D-D548-BC91-8D7913E72D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58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  <p:sldLayoutId id="2147483793" r:id="rId5"/>
    <p:sldLayoutId id="2147483794" r:id="rId6"/>
    <p:sldLayoutId id="2147483795" r:id="rId7"/>
    <p:sldLayoutId id="2147483796" r:id="rId8"/>
    <p:sldLayoutId id="2147483797" r:id="rId9"/>
    <p:sldLayoutId id="2147483798" r:id="rId10"/>
    <p:sldLayoutId id="214748379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605494DE-B078-4D87-BB01-C8432061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9A0576B0-CD8C-4661-95C8-A9F2CE7CD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4724288" cy="6861324"/>
          </a:xfrm>
          <a:prstGeom prst="rect">
            <a:avLst/>
          </a:prstGeom>
          <a:solidFill>
            <a:srgbClr val="000000">
              <a:alpha val="8039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3FF60E2B-3919-423C-B1FF-56CDE66811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319042" cy="6858000"/>
          </a:xfrm>
          <a:custGeom>
            <a:avLst/>
            <a:gdLst>
              <a:gd name="connsiteX0" fmla="*/ 0 w 4319042"/>
              <a:gd name="connsiteY0" fmla="*/ 0 h 6858000"/>
              <a:gd name="connsiteX1" fmla="*/ 1142888 w 4319042"/>
              <a:gd name="connsiteY1" fmla="*/ 0 h 6858000"/>
              <a:gd name="connsiteX2" fmla="*/ 4319042 w 4319042"/>
              <a:gd name="connsiteY2" fmla="*/ 6858000 h 6858000"/>
              <a:gd name="connsiteX3" fmla="*/ 0 w 431904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9042" h="6858000">
                <a:moveTo>
                  <a:pt x="0" y="0"/>
                </a:moveTo>
                <a:lnTo>
                  <a:pt x="1142888" y="0"/>
                </a:lnTo>
                <a:lnTo>
                  <a:pt x="431904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3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708" y="842963"/>
            <a:ext cx="3722334" cy="3312845"/>
          </a:xfrm>
        </p:spPr>
        <p:txBody>
          <a:bodyPr vert="horz"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 err="1">
                <a:solidFill>
                  <a:srgbClr val="FFFFFF"/>
                </a:solidFill>
                <a:cs typeface="Calibri Light"/>
              </a:rPr>
              <a:t>Ejército</a:t>
            </a:r>
            <a:br>
              <a:rPr lang="en-US" b="1" dirty="0">
                <a:solidFill>
                  <a:srgbClr val="FFFFFF"/>
                </a:solidFill>
                <a:cs typeface="Calibri Light"/>
              </a:rPr>
            </a:br>
            <a:r>
              <a:rPr lang="en-US" b="1" dirty="0">
                <a:solidFill>
                  <a:srgbClr val="FFFFFF"/>
                </a:solidFill>
                <a:cs typeface="Calibri Light"/>
              </a:rPr>
              <a:t>del</a:t>
            </a:r>
            <a:br>
              <a:rPr lang="en-US" b="1" dirty="0">
                <a:solidFill>
                  <a:srgbClr val="FFFFFF"/>
                </a:solidFill>
                <a:cs typeface="Calibri Light"/>
              </a:rPr>
            </a:br>
            <a:r>
              <a:rPr lang="en-US" b="1" dirty="0" err="1">
                <a:solidFill>
                  <a:srgbClr val="FFFFFF"/>
                </a:solidFill>
                <a:cs typeface="Calibri Light"/>
              </a:rPr>
              <a:t>Señor</a:t>
            </a:r>
            <a:endParaRPr lang="en-US" b="1" dirty="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4671" y="4157470"/>
            <a:ext cx="3308131" cy="68599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  <a:cs typeface="Calibri"/>
              </a:rPr>
              <a:t>Pastor Sylvia P Laughlin</a:t>
            </a:r>
          </a:p>
        </p:txBody>
      </p:sp>
      <p:pic>
        <p:nvPicPr>
          <p:cNvPr id="1025" name="Picture 1" descr="page1image28346816">
            <a:extLst>
              <a:ext uri="{FF2B5EF4-FFF2-40B4-BE49-F238E27FC236}">
                <a16:creationId xmlns:a16="http://schemas.microsoft.com/office/drawing/2014/main" id="{FA874946-9E22-6A4A-A188-6BE8D3EE4A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0996" y="1044768"/>
            <a:ext cx="6274296" cy="476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046272-896E-0342-8063-4CCD180CE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First move of a chess game">
            <a:extLst>
              <a:ext uri="{FF2B5EF4-FFF2-40B4-BE49-F238E27FC236}">
                <a16:creationId xmlns:a16="http://schemas.microsoft.com/office/drawing/2014/main" id="{6B8032FE-80F4-1742-8CF3-379A2CF604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2" t="6484" r="11593" b="2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38" name="Rectangle 37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F71B84-1067-C540-ADE3-6764581D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0" y="1122363"/>
            <a:ext cx="4116321" cy="320413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5400" dirty="0"/>
              <a:t>Campo de </a:t>
            </a:r>
            <a:r>
              <a:rPr lang="en-US" sz="5400" dirty="0" err="1"/>
              <a:t>Entrenamiento</a:t>
            </a:r>
            <a:r>
              <a:rPr lang="en-US" sz="5400" dirty="0"/>
              <a:t> </a:t>
            </a:r>
            <a:r>
              <a:rPr lang="en-US" sz="5400" dirty="0" err="1"/>
              <a:t>Espiritual</a:t>
            </a:r>
            <a:br>
              <a:rPr lang="en-US" sz="4800" dirty="0"/>
            </a:br>
            <a:r>
              <a:rPr lang="en-US" sz="4000" dirty="0"/>
              <a:t>Informe de </a:t>
            </a:r>
            <a:r>
              <a:rPr lang="en-US" sz="4000" dirty="0" err="1"/>
              <a:t>Batalla</a:t>
            </a:r>
            <a:r>
              <a:rPr lang="en-US" sz="4000" dirty="0"/>
              <a:t> #5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A0B79A-65E2-A54B-8E13-7AA3DEB3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70819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F8E28480-1C08-4458-AD97-0283E6FFD09D}" type="slidenum">
              <a:rPr lang="en-US">
                <a:solidFill>
                  <a:schemeClr val="tx1"/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2</a:t>
            </a:fld>
            <a:endParaRPr lang="en-US" dirty="0">
              <a:solidFill>
                <a:schemeClr val="tx1"/>
              </a:solidFill>
              <a:latin typeface="Calibri" panose="020F0502020204030204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AEB1B9FF-F13B-2F4A-9D23-E484B849FFB6}"/>
                  </a:ext>
                </a:extLst>
              </p14:cNvPr>
              <p14:cNvContentPartPr/>
              <p14:nvPr/>
            </p14:nvContentPartPr>
            <p14:xfrm>
              <a:off x="527197" y="648945"/>
              <a:ext cx="624240" cy="11592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AEB1B9FF-F13B-2F4A-9D23-E484B849FFB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4557" y="586305"/>
                <a:ext cx="749880" cy="24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9783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295851-BA80-364D-8DAC-296652C98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89" y="1289146"/>
            <a:ext cx="4424413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 dirty="0">
                <a:solidFill>
                  <a:schemeClr val="bg1"/>
                </a:solidFill>
              </a:rPr>
              <a:t>Campo de </a:t>
            </a:r>
            <a:r>
              <a:rPr lang="en-US" sz="4900" dirty="0" err="1">
                <a:solidFill>
                  <a:schemeClr val="bg1"/>
                </a:solidFill>
              </a:rPr>
              <a:t>Entrenamiento</a:t>
            </a:r>
            <a:r>
              <a:rPr lang="en-US" sz="5400" dirty="0">
                <a:solidFill>
                  <a:schemeClr val="bg1"/>
                </a:solidFill>
              </a:rPr>
              <a:t> </a:t>
            </a:r>
            <a:r>
              <a:rPr lang="en-US" sz="54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</a:t>
            </a:r>
            <a:r>
              <a:rPr lang="en-US" sz="3600" dirty="0" err="1">
                <a:solidFill>
                  <a:schemeClr val="bg1"/>
                </a:solidFill>
              </a:rPr>
              <a:t>Batalla</a:t>
            </a:r>
            <a:r>
              <a:rPr lang="en-US" sz="3600" dirty="0">
                <a:solidFill>
                  <a:schemeClr val="bg1"/>
                </a:solidFill>
              </a:rPr>
              <a:t> #5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3AC862-A5A6-F646-8820-9B67ED687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740" y="1854601"/>
            <a:ext cx="5164111" cy="3973114"/>
          </a:xfrm>
        </p:spPr>
        <p:txBody>
          <a:bodyPr anchor="ctr">
            <a:normAutofit/>
          </a:bodyPr>
          <a:lstStyle/>
          <a:p>
            <a:pPr lvl="0"/>
            <a:r>
              <a:rPr lang="en-US" sz="3200" dirty="0"/>
              <a:t>Area 3</a:t>
            </a:r>
          </a:p>
          <a:p>
            <a:pPr lvl="1"/>
            <a:r>
              <a:rPr lang="en-US" sz="2800" dirty="0"/>
              <a:t>Hay una </a:t>
            </a:r>
            <a:r>
              <a:rPr lang="en-US" sz="2800" dirty="0" err="1"/>
              <a:t>rendición</a:t>
            </a:r>
            <a:r>
              <a:rPr lang="en-US" sz="2800" dirty="0"/>
              <a:t> que </a:t>
            </a:r>
            <a:r>
              <a:rPr lang="en-US" sz="2800" dirty="0" err="1"/>
              <a:t>nos</a:t>
            </a:r>
            <a:r>
              <a:rPr lang="en-US" sz="2800" dirty="0"/>
              <a:t> </a:t>
            </a:r>
            <a:r>
              <a:rPr lang="en-US" sz="2800" dirty="0" err="1"/>
              <a:t>lleva</a:t>
            </a:r>
            <a:r>
              <a:rPr lang="en-US" sz="2800" dirty="0"/>
              <a:t> a la </a:t>
            </a:r>
            <a:r>
              <a:rPr lang="en-US" sz="2800" dirty="0" err="1"/>
              <a:t>obediencia</a:t>
            </a:r>
            <a:r>
              <a:rPr lang="en-US" sz="2800" dirty="0"/>
              <a:t> total a Dios</a:t>
            </a:r>
          </a:p>
          <a:p>
            <a:pPr lvl="1"/>
            <a:r>
              <a:rPr lang="en-US" sz="2800" dirty="0" err="1"/>
              <a:t>Esta</a:t>
            </a:r>
            <a:r>
              <a:rPr lang="en-US" sz="2800" dirty="0"/>
              <a:t> es la </a:t>
            </a:r>
            <a:r>
              <a:rPr lang="en-US" sz="2800" dirty="0" err="1"/>
              <a:t>Entrega</a:t>
            </a:r>
            <a:r>
              <a:rPr lang="en-US" sz="2800" dirty="0"/>
              <a:t> que Dios </a:t>
            </a:r>
            <a:r>
              <a:rPr lang="en-US" sz="2800" dirty="0" err="1"/>
              <a:t>demanda</a:t>
            </a:r>
            <a:r>
              <a:rPr lang="en-US" sz="2800" dirty="0"/>
              <a:t> de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Ejército</a:t>
            </a:r>
            <a:r>
              <a:rPr lang="en-US" sz="2800" dirty="0"/>
              <a:t> y Sus Soldados</a:t>
            </a:r>
          </a:p>
          <a:p>
            <a:pPr marL="914400" lvl="2" indent="0">
              <a:buNone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A6600-3E59-2846-A3F1-F7C29165F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48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48B75-F7AB-F947-ACA9-DC02BFA67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304773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4900" dirty="0">
                <a:solidFill>
                  <a:schemeClr val="bg1"/>
                </a:solidFill>
              </a:rPr>
              <a:t>Campo de </a:t>
            </a:r>
            <a:r>
              <a:rPr lang="en-US" sz="4900" dirty="0" err="1">
                <a:solidFill>
                  <a:schemeClr val="bg1"/>
                </a:solidFill>
              </a:rPr>
              <a:t>Entrenamiento</a:t>
            </a:r>
            <a:r>
              <a:rPr lang="en-US" sz="4900" dirty="0">
                <a:solidFill>
                  <a:schemeClr val="bg1"/>
                </a:solidFill>
              </a:rPr>
              <a:t> </a:t>
            </a:r>
            <a:r>
              <a:rPr lang="en-US" sz="49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</a:t>
            </a:r>
            <a:r>
              <a:rPr lang="en-US" sz="3600" dirty="0" err="1">
                <a:solidFill>
                  <a:schemeClr val="bg1"/>
                </a:solidFill>
              </a:rPr>
              <a:t>Batalla</a:t>
            </a:r>
            <a:r>
              <a:rPr lang="en-US" sz="3600" dirty="0">
                <a:solidFill>
                  <a:schemeClr val="bg1"/>
                </a:solidFill>
              </a:rPr>
              <a:t> #5 cont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0C6CD-8311-A34D-B6AF-423FF7301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0" y="2203259"/>
            <a:ext cx="5638800" cy="3461658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5100" b="1" dirty="0" err="1"/>
              <a:t>Definiciones</a:t>
            </a:r>
            <a:r>
              <a:rPr lang="en-US" sz="5100" b="1" dirty="0"/>
              <a:t>:</a:t>
            </a:r>
          </a:p>
          <a:p>
            <a:pPr lvl="1"/>
            <a:r>
              <a:rPr lang="en-US" b="1" dirty="0" err="1"/>
              <a:t>Rendirse</a:t>
            </a:r>
            <a:r>
              <a:rPr lang="en-US" b="1" dirty="0"/>
              <a:t> </a:t>
            </a:r>
            <a:r>
              <a:rPr lang="en-US" dirty="0"/>
              <a:t>es un </a:t>
            </a:r>
            <a:r>
              <a:rPr lang="en-US" dirty="0" err="1"/>
              <a:t>término</a:t>
            </a:r>
            <a:r>
              <a:rPr lang="en-US" dirty="0"/>
              <a:t> </a:t>
            </a:r>
            <a:r>
              <a:rPr lang="en-US" dirty="0" err="1"/>
              <a:t>militar</a:t>
            </a:r>
            <a:r>
              <a:rPr lang="en-US" dirty="0"/>
              <a:t> que </a:t>
            </a:r>
            <a:r>
              <a:rPr lang="en-US" dirty="0" err="1"/>
              <a:t>significa</a:t>
            </a:r>
            <a:r>
              <a:rPr lang="en-US" dirty="0"/>
              <a:t> </a:t>
            </a:r>
            <a:r>
              <a:rPr lang="en-US" dirty="0" err="1"/>
              <a:t>reconocerun</a:t>
            </a:r>
            <a:r>
              <a:rPr lang="en-US" dirty="0"/>
              <a:t> </a:t>
            </a:r>
            <a:r>
              <a:rPr lang="en-US" dirty="0" err="1"/>
              <a:t>podero</a:t>
            </a:r>
            <a:r>
              <a:rPr lang="en-US" dirty="0"/>
              <a:t> </a:t>
            </a:r>
            <a:r>
              <a:rPr lang="en-US" dirty="0" err="1"/>
              <a:t>fuerza</a:t>
            </a:r>
            <a:r>
              <a:rPr lang="en-US" dirty="0"/>
              <a:t> mayor, </a:t>
            </a:r>
            <a:r>
              <a:rPr lang="en-US" dirty="0" err="1"/>
              <a:t>Deidad</a:t>
            </a:r>
            <a:r>
              <a:rPr lang="en-US" dirty="0"/>
              <a:t>, o a un </a:t>
            </a:r>
            <a:r>
              <a:rPr lang="en-US" dirty="0" err="1"/>
              <a:t>Ejército</a:t>
            </a:r>
            <a:r>
              <a:rPr lang="en-US" dirty="0"/>
              <a:t> que </a:t>
            </a:r>
            <a:r>
              <a:rPr lang="en-US" dirty="0" err="1"/>
              <a:t>tiene</a:t>
            </a:r>
            <a:r>
              <a:rPr lang="en-US" dirty="0"/>
              <a:t> la mayor </a:t>
            </a:r>
            <a:r>
              <a:rPr lang="en-US" dirty="0" err="1"/>
              <a:t>ventaja</a:t>
            </a:r>
            <a:r>
              <a:rPr lang="en-US" dirty="0"/>
              <a:t>, y no </a:t>
            </a:r>
            <a:r>
              <a:rPr lang="en-US" dirty="0" err="1"/>
              <a:t>puedes</a:t>
            </a:r>
            <a:r>
              <a:rPr lang="en-US" dirty="0"/>
              <a:t> </a:t>
            </a:r>
            <a:r>
              <a:rPr lang="en-US" dirty="0" err="1"/>
              <a:t>ganar</a:t>
            </a:r>
            <a:r>
              <a:rPr lang="en-US" dirty="0"/>
              <a:t>. </a:t>
            </a:r>
            <a:r>
              <a:rPr lang="en-US" dirty="0" err="1"/>
              <a:t>Rendirse</a:t>
            </a:r>
            <a:r>
              <a:rPr lang="en-US" dirty="0"/>
              <a:t> </a:t>
            </a:r>
            <a:r>
              <a:rPr lang="en-US" dirty="0" err="1"/>
              <a:t>ondea</a:t>
            </a:r>
            <a:r>
              <a:rPr lang="en-US" dirty="0"/>
              <a:t> la </a:t>
            </a:r>
            <a:r>
              <a:rPr lang="en-US" dirty="0" err="1"/>
              <a:t>bandera</a:t>
            </a:r>
            <a:r>
              <a:rPr lang="en-US" dirty="0"/>
              <a:t> </a:t>
            </a:r>
            <a:r>
              <a:rPr lang="en-US" dirty="0" err="1"/>
              <a:t>blanca</a:t>
            </a:r>
            <a:r>
              <a:rPr lang="en-US" dirty="0"/>
              <a:t>, </a:t>
            </a:r>
            <a:r>
              <a:rPr lang="en-US" dirty="0" err="1"/>
              <a:t>rendirse</a:t>
            </a:r>
            <a:r>
              <a:rPr lang="en-US" dirty="0"/>
              <a:t>, </a:t>
            </a:r>
            <a:r>
              <a:rPr lang="en-US" dirty="0" err="1"/>
              <a:t>dejar</a:t>
            </a:r>
            <a:r>
              <a:rPr lang="en-US" dirty="0"/>
              <a:t> de </a:t>
            </a:r>
            <a:r>
              <a:rPr lang="en-US" dirty="0" err="1"/>
              <a:t>luchar</a:t>
            </a:r>
            <a:r>
              <a:rPr lang="en-US" dirty="0"/>
              <a:t>, </a:t>
            </a:r>
          </a:p>
          <a:p>
            <a:pPr marL="457200" lvl="1" indent="0">
              <a:buNone/>
            </a:pPr>
            <a:r>
              <a:rPr lang="en-US" dirty="0"/>
              <a:t>    </a:t>
            </a:r>
            <a:r>
              <a:rPr lang="en-US" dirty="0" err="1"/>
              <a:t>renunciar</a:t>
            </a:r>
            <a:r>
              <a:rPr lang="en-US" sz="2800" dirty="0"/>
              <a:t>.</a:t>
            </a:r>
          </a:p>
          <a:p>
            <a:pPr lvl="1"/>
            <a:r>
              <a:rPr lang="en-US" b="1" dirty="0" err="1"/>
              <a:t>Obediencia</a:t>
            </a:r>
            <a:r>
              <a:rPr lang="en-US" dirty="0"/>
              <a:t> es el </a:t>
            </a:r>
            <a:r>
              <a:rPr lang="en-US" dirty="0" err="1"/>
              <a:t>cumplimiento</a:t>
            </a:r>
            <a:r>
              <a:rPr lang="en-US" dirty="0"/>
              <a:t> de una </a:t>
            </a:r>
            <a:r>
              <a:rPr lang="en-US" dirty="0" err="1"/>
              <a:t>orden</a:t>
            </a:r>
            <a:r>
              <a:rPr lang="en-US" dirty="0"/>
              <a:t>, </a:t>
            </a:r>
            <a:r>
              <a:rPr lang="en-US" dirty="0" err="1"/>
              <a:t>solicitud</a:t>
            </a:r>
            <a:r>
              <a:rPr lang="en-US" dirty="0"/>
              <a:t> o </a:t>
            </a:r>
            <a:r>
              <a:rPr lang="en-US" dirty="0" err="1"/>
              <a:t>leyo</a:t>
            </a:r>
            <a:r>
              <a:rPr lang="en-US" dirty="0"/>
              <a:t> </a:t>
            </a:r>
            <a:r>
              <a:rPr lang="en-US" dirty="0" err="1"/>
              <a:t>sumisión</a:t>
            </a:r>
            <a:r>
              <a:rPr lang="en-US" dirty="0"/>
              <a:t> a la </a:t>
            </a:r>
            <a:r>
              <a:rPr lang="en-US" dirty="0" err="1"/>
              <a:t>autoridad</a:t>
            </a:r>
            <a:r>
              <a:rPr lang="en-US" dirty="0"/>
              <a:t> de </a:t>
            </a:r>
            <a:r>
              <a:rPr lang="en-US" dirty="0" err="1"/>
              <a:t>otro</a:t>
            </a:r>
            <a:r>
              <a:rPr lang="en-US" sz="2800" dirty="0"/>
              <a:t>.</a:t>
            </a:r>
          </a:p>
          <a:p>
            <a:pPr marL="0" lvl="0" indent="0">
              <a:buNone/>
            </a:pPr>
            <a:endParaRPr lang="en-US" sz="2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76682-94DD-5241-B4DB-1F9B49EEE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86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D748B75-F7AB-F947-ACA9-DC02BFA67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304773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4900" dirty="0">
                <a:solidFill>
                  <a:schemeClr val="bg1"/>
                </a:solidFill>
              </a:rPr>
              <a:t>Campo de </a:t>
            </a:r>
            <a:r>
              <a:rPr lang="en-US" sz="4900" dirty="0" err="1">
                <a:solidFill>
                  <a:schemeClr val="bg1"/>
                </a:solidFill>
              </a:rPr>
              <a:t>Entrenamiento</a:t>
            </a:r>
            <a:r>
              <a:rPr lang="en-US" sz="4900" dirty="0">
                <a:solidFill>
                  <a:schemeClr val="bg1"/>
                </a:solidFill>
              </a:rPr>
              <a:t> </a:t>
            </a:r>
            <a:r>
              <a:rPr lang="en-US" sz="49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</a:t>
            </a:r>
            <a:r>
              <a:rPr lang="en-US" sz="3600" dirty="0" err="1">
                <a:solidFill>
                  <a:schemeClr val="bg1"/>
                </a:solidFill>
              </a:rPr>
              <a:t>Batalla</a:t>
            </a:r>
            <a:r>
              <a:rPr lang="en-US" sz="3600" dirty="0">
                <a:solidFill>
                  <a:schemeClr val="bg1"/>
                </a:solidFill>
              </a:rPr>
              <a:t> #5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0C6CD-8311-A34D-B6AF-423FF7301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0" y="2203259"/>
            <a:ext cx="5638800" cy="3461658"/>
          </a:xfrm>
        </p:spPr>
        <p:txBody>
          <a:bodyPr anchor="ctr">
            <a:normAutofit/>
          </a:bodyPr>
          <a:lstStyle/>
          <a:p>
            <a:r>
              <a:rPr lang="en-US" sz="4700" b="1" dirty="0" err="1"/>
              <a:t>Definiciones</a:t>
            </a:r>
            <a:r>
              <a:rPr lang="en-US" sz="4700" b="1" dirty="0"/>
              <a:t> cont.</a:t>
            </a:r>
          </a:p>
          <a:p>
            <a:pPr lvl="1"/>
            <a:r>
              <a:rPr lang="en-US" sz="2200" b="1" dirty="0" err="1"/>
              <a:t>Obediencia</a:t>
            </a:r>
            <a:r>
              <a:rPr lang="en-US" sz="2200" b="1" dirty="0"/>
              <a:t> </a:t>
            </a:r>
            <a:r>
              <a:rPr lang="en-US" sz="2200" b="1" dirty="0" err="1"/>
              <a:t>Bíblica</a:t>
            </a:r>
            <a:r>
              <a:rPr lang="en-US" sz="2200" b="1" dirty="0"/>
              <a:t> a Dios </a:t>
            </a:r>
            <a:r>
              <a:rPr lang="en-US" sz="2200" dirty="0" err="1"/>
              <a:t>significa</a:t>
            </a:r>
            <a:r>
              <a:rPr lang="en-US" sz="2200" dirty="0"/>
              <a:t> </a:t>
            </a:r>
            <a:r>
              <a:rPr lang="en-US" sz="2200" dirty="0" err="1"/>
              <a:t>escuchar</a:t>
            </a:r>
            <a:r>
              <a:rPr lang="en-US" sz="2200" dirty="0"/>
              <a:t>, </a:t>
            </a:r>
            <a:r>
              <a:rPr lang="en-US" sz="2200" dirty="0" err="1"/>
              <a:t>confiar</a:t>
            </a:r>
            <a:r>
              <a:rPr lang="en-US" sz="2200" dirty="0"/>
              <a:t>, </a:t>
            </a:r>
            <a:r>
              <a:rPr lang="en-US" sz="2200" dirty="0" err="1"/>
              <a:t>someterse</a:t>
            </a:r>
            <a:r>
              <a:rPr lang="en-US" sz="2200" dirty="0"/>
              <a:t> y </a:t>
            </a:r>
            <a:r>
              <a:rPr lang="en-US" sz="2200" dirty="0" err="1"/>
              <a:t>entregarse</a:t>
            </a:r>
            <a:r>
              <a:rPr lang="en-US" sz="2200" dirty="0"/>
              <a:t> a Dios y a </a:t>
            </a:r>
            <a:r>
              <a:rPr lang="en-US" sz="2200" dirty="0" err="1"/>
              <a:t>Su</a:t>
            </a:r>
            <a:r>
              <a:rPr lang="en-US" sz="2200" dirty="0"/>
              <a:t> Palabra</a:t>
            </a:r>
          </a:p>
          <a:p>
            <a:pPr marL="0" lvl="0" indent="0">
              <a:buNone/>
            </a:pPr>
            <a:endParaRPr lang="en-US" sz="29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176682-94DD-5241-B4DB-1F9B49EEE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00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425F41-0DEC-F14E-AF03-FDC2B5402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4900" dirty="0">
                <a:solidFill>
                  <a:schemeClr val="bg1"/>
                </a:solidFill>
              </a:rPr>
              <a:t>Campo de </a:t>
            </a:r>
            <a:r>
              <a:rPr lang="en-US" sz="4900" dirty="0" err="1">
                <a:solidFill>
                  <a:schemeClr val="bg1"/>
                </a:solidFill>
              </a:rPr>
              <a:t>Entrenamiento</a:t>
            </a:r>
            <a:r>
              <a:rPr lang="en-US" sz="4900" dirty="0">
                <a:solidFill>
                  <a:schemeClr val="bg1"/>
                </a:solidFill>
              </a:rPr>
              <a:t> </a:t>
            </a:r>
            <a:r>
              <a:rPr lang="en-US" sz="49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</a:t>
            </a:r>
            <a:r>
              <a:rPr lang="en-US" sz="3600" dirty="0" err="1">
                <a:solidFill>
                  <a:schemeClr val="bg1"/>
                </a:solidFill>
              </a:rPr>
              <a:t>Batalla</a:t>
            </a:r>
            <a:r>
              <a:rPr lang="en-US" sz="3600" dirty="0">
                <a:solidFill>
                  <a:schemeClr val="bg1"/>
                </a:solidFill>
              </a:rPr>
              <a:t> #5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76A7E-E319-934A-9463-CC708F2FB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6740" y="1854371"/>
            <a:ext cx="5597438" cy="4180211"/>
          </a:xfrm>
        </p:spPr>
        <p:txBody>
          <a:bodyPr anchor="ctr">
            <a:normAutofit/>
          </a:bodyPr>
          <a:lstStyle/>
          <a:p>
            <a:r>
              <a:rPr lang="en-US" sz="3600" dirty="0" err="1"/>
              <a:t>Escrituras</a:t>
            </a:r>
            <a:r>
              <a:rPr lang="en-US" sz="3600" dirty="0"/>
              <a:t> </a:t>
            </a:r>
          </a:p>
          <a:p>
            <a:pPr lvl="1"/>
            <a:r>
              <a:rPr lang="en-US" sz="3200" dirty="0"/>
              <a:t>1 Samuel 10:1-16; 13:8-14</a:t>
            </a:r>
          </a:p>
          <a:p>
            <a:pPr marL="457200" lvl="1" indent="0">
              <a:buNone/>
            </a:pPr>
            <a:r>
              <a:rPr lang="en-US" sz="3200" dirty="0"/>
              <a:t>15:1-28 (</a:t>
            </a:r>
            <a:r>
              <a:rPr lang="en-US" sz="3200" dirty="0" err="1"/>
              <a:t>Saúl</a:t>
            </a:r>
            <a:r>
              <a:rPr lang="en-US" sz="3200" dirty="0"/>
              <a:t>)</a:t>
            </a:r>
          </a:p>
          <a:p>
            <a:pPr lvl="1"/>
            <a:r>
              <a:rPr lang="en-US" sz="3200" dirty="0"/>
              <a:t>1 Samuel 16:1-13, 18-23</a:t>
            </a:r>
          </a:p>
          <a:p>
            <a:pPr marL="457200" lvl="1" indent="0">
              <a:buNone/>
            </a:pPr>
            <a:r>
              <a:rPr lang="en-US" sz="3200" dirty="0"/>
              <a:t>17:12-51; 22:1-2; 23:2-14</a:t>
            </a:r>
          </a:p>
          <a:p>
            <a:pPr marL="457200" lvl="1" indent="0">
              <a:buNone/>
            </a:pPr>
            <a:r>
              <a:rPr lang="en-US" sz="3200" dirty="0"/>
              <a:t>24:1-10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77EE9-DFEB-634A-8FD7-F6AE95B7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551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82502A-FB98-0A47-BA92-9870611C2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4900" dirty="0">
                <a:solidFill>
                  <a:schemeClr val="bg1"/>
                </a:solidFill>
              </a:rPr>
              <a:t>Campo de </a:t>
            </a:r>
            <a:r>
              <a:rPr lang="en-US" sz="4900" dirty="0" err="1">
                <a:solidFill>
                  <a:schemeClr val="bg1"/>
                </a:solidFill>
              </a:rPr>
              <a:t>entrenamiento</a:t>
            </a:r>
            <a:r>
              <a:rPr lang="en-US" sz="4900" dirty="0">
                <a:solidFill>
                  <a:schemeClr val="bg1"/>
                </a:solidFill>
              </a:rPr>
              <a:t> </a:t>
            </a:r>
            <a:r>
              <a:rPr lang="en-US" sz="4900" dirty="0" err="1">
                <a:solidFill>
                  <a:schemeClr val="bg1"/>
                </a:solidFill>
              </a:rPr>
              <a:t>Espiritual</a:t>
            </a:r>
            <a:br>
              <a:rPr lang="en-US" sz="5400" dirty="0">
                <a:solidFill>
                  <a:schemeClr val="bg1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Informe de Batalla#5 cont.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BD6773-1B75-5C47-8BDC-99C831AC4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4140" y="1854601"/>
            <a:ext cx="4776711" cy="314879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Q &amp; A </a:t>
            </a:r>
          </a:p>
          <a:p>
            <a:pPr marL="0" indent="0" algn="ctr">
              <a:buNone/>
            </a:pPr>
            <a:r>
              <a:rPr lang="en-US" sz="2400" dirty="0"/>
              <a:t>(</a:t>
            </a:r>
            <a:r>
              <a:rPr lang="en-US" sz="2400" dirty="0" err="1"/>
              <a:t>Preguntas</a:t>
            </a:r>
            <a:r>
              <a:rPr lang="en-US" sz="2400" dirty="0"/>
              <a:t> y </a:t>
            </a:r>
            <a:r>
              <a:rPr lang="en-US" sz="2400" dirty="0" err="1"/>
              <a:t>Respuestas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FED14-8068-644B-BFEC-413C28092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146536" y="6035040"/>
            <a:ext cx="548640" cy="548640"/>
          </a:xfrm>
          <a:prstGeom prst="ellipse">
            <a:avLst/>
          </a:prstGeom>
          <a:solidFill>
            <a:schemeClr val="tx1">
              <a:alpha val="80000"/>
            </a:schemeClr>
          </a:solidFill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F8E28480-1C08-4458-AD97-0283E6FFD09D}" type="slidenum">
              <a:rPr lang="en-US">
                <a:solidFill>
                  <a:schemeClr val="bg1"/>
                </a:solidFill>
              </a:rPr>
              <a:pPr algn="ctr">
                <a:spcAft>
                  <a:spcPts val="600"/>
                </a:spcAft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35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2348</TotalTime>
  <Words>226</Words>
  <Application>Microsoft Macintosh PowerPoint</Application>
  <PresentationFormat>Widescreen</PresentationFormat>
  <Paragraphs>33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Ejército del Señor</vt:lpstr>
      <vt:lpstr>Campo de Entrenamiento Espiritual Informe de Batalla #5</vt:lpstr>
      <vt:lpstr>Campo de Entrenamiento Espiritual Informe de Batalla #5</vt:lpstr>
      <vt:lpstr>Campo de Entrenamiento Espiritual Informe de Batalla #5 cont.</vt:lpstr>
      <vt:lpstr>Campo de Entrenamiento Espiritual Informe de Batalla #5 cont.</vt:lpstr>
      <vt:lpstr>Campo de Entrenamiento Espiritual Informe de Batalla #5 cont.</vt:lpstr>
      <vt:lpstr>Campo de entrenamiento Espiritual Informe de Batalla#5 cont.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ARMY Of The LORD</dc:title>
  <dc:creator>Michael Coble</dc:creator>
  <cp:lastModifiedBy>Julie Clifton</cp:lastModifiedBy>
  <cp:revision>30</cp:revision>
  <dcterms:created xsi:type="dcterms:W3CDTF">2020-12-07T04:59:29Z</dcterms:created>
  <dcterms:modified xsi:type="dcterms:W3CDTF">2021-02-03T01:09:08Z</dcterms:modified>
</cp:coreProperties>
</file>