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33"/>
  </p:notesMasterIdLst>
  <p:sldIdLst>
    <p:sldId id="256" r:id="rId2"/>
    <p:sldId id="257" r:id="rId3"/>
    <p:sldId id="282" r:id="rId4"/>
    <p:sldId id="289" r:id="rId5"/>
    <p:sldId id="283" r:id="rId6"/>
    <p:sldId id="284" r:id="rId7"/>
    <p:sldId id="290" r:id="rId8"/>
    <p:sldId id="281" r:id="rId9"/>
    <p:sldId id="291" r:id="rId10"/>
    <p:sldId id="292" r:id="rId11"/>
    <p:sldId id="293" r:id="rId12"/>
    <p:sldId id="294" r:id="rId13"/>
    <p:sldId id="295" r:id="rId14"/>
    <p:sldId id="296" r:id="rId15"/>
    <p:sldId id="299" r:id="rId16"/>
    <p:sldId id="298" r:id="rId17"/>
    <p:sldId id="285" r:id="rId18"/>
    <p:sldId id="286" r:id="rId19"/>
    <p:sldId id="287" r:id="rId20"/>
    <p:sldId id="270" r:id="rId21"/>
    <p:sldId id="271" r:id="rId22"/>
    <p:sldId id="272" r:id="rId23"/>
    <p:sldId id="273" r:id="rId24"/>
    <p:sldId id="274" r:id="rId25"/>
    <p:sldId id="275" r:id="rId26"/>
    <p:sldId id="276" r:id="rId27"/>
    <p:sldId id="277" r:id="rId28"/>
    <p:sldId id="278" r:id="rId29"/>
    <p:sldId id="279" r:id="rId30"/>
    <p:sldId id="280"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63"/>
    <p:restoredTop sz="90236"/>
  </p:normalViewPr>
  <p:slideViewPr>
    <p:cSldViewPr snapToGrid="0">
      <p:cViewPr varScale="1">
        <p:scale>
          <a:sx n="91" d="100"/>
          <a:sy n="91" d="100"/>
        </p:scale>
        <p:origin x="776"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7T04:00:53.591"/>
    </inkml:context>
    <inkml:brush xml:id="br0">
      <inkml:brushProperty name="width" value="0.35" units="cm"/>
      <inkml:brushProperty name="height" value="0.35" units="cm"/>
    </inkml:brush>
  </inkml:definitions>
  <inkml:trace contextRef="#ctx0" brushRef="#br0">1637 233 24575,'-87'-5'0,"5"1"0,6 4 0,5 0 0,32 0 0,4 0 0,15 0 0,9 0 0,-9 4 0,4-3 0,-5 4 0,4-5 0,-3 0 0,9 4 0,-4-3 0,6 4 0,-1-5 0,0 0 0,-5 0 0,4 0 0,-9 0 0,4 4 0,0-2 0,1 2 0,5 1 0,34 1 0,0 0 0,32 0 0,-7-6 0,-7 0 0,-7 0 0,-8 0 0,6 5 0,-9-3 0,15 8 0,-10-4 0,5 0 0,-11 0 0,3-2 0,-16-3 0,10 4 0,2-5 0,6 0 0,1 0 0,-8 0 0,-6 0 0,-5 0 0,-1 0 0,1 0 0,10 0 0,-2 0 0,15 0 0,-11-9 0,-4 2 0,-4-13 0,-13 9 0,4-4 0,-5 0 0,0 4 0,0-9 0,0 9 0,0-9 0,0 9 0,0-4 0,0 5 0,0 1 0,0-6 0,-22 3 0,-20-5 0,-26-2 0,-15 3 0,8-9 0,16 16 0,22-3 0,11 12 0,15 0 0,-15 0 0,14 0 0,-14 0 0,-2-5 0,3 3 0,-14-3 0,11 5 0,-7 0 0,7 0 0,6 0 0,7 0 0,-40 1 0,-27 1 0,13-1 0,5 0-328,-6 1 0,-15 0 0,28-1-656,41-1 0,1 0 0,5 0 0,0 0 0,-5 0 104,-1 0 880,-11 0 983,5 0 0,-11 0 0,10 0 0,1 0 0,7 0 0,6 0-97,-1 0-886,0 0 0,-5 0 0,4 0 0,-9 0 0,0 0 0,2 0 0,-6 0 0,8 0 0,0 0 0,-10 0 0,14 0 0,-9 0 0,6 4 0,4 7 0,-5 5 0,6 5 0,4-5 0,-3-1 0,7-5 0,-6-1 0,7 1 0,-8-1 0,8 1 0,-3 0 0,4-1 0,0 1 0,0 0 0,0-1 0,0 1 0,0-1 0,0 1 0,0 0 0,0-1 0,0 1 0,0-1 0,28 8 0,34-10 0,26 5 0,-32-8 0,0-2 0,37 0 0,-16 4 0,-20-6 0,-28 0 0,-8 0 0,-6 0 0,-4 0 0,3 0 0,1 0 0,1 0 0,0 0 0,-1 0 0,-6 0 0,1 0 0,10 0 0,-2 0 0,15 0 0,-11 5 0,0-4 0,-2 4 0,-9-5 0,3 0 0,1 0 0,7 0 0,-5 0 0,4 0 0,-12 0 0,1 0 0,-1 0 0,1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99BA8-0908-644D-B01B-6D117756ACA8}" type="datetimeFigureOut">
              <a:rPr lang="en-US" smtClean="0"/>
              <a:t>2/2/21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471B3-E1F8-DB48-BEDE-E767DBFCCDE4}" type="slidenum">
              <a:rPr lang="en-US" smtClean="0"/>
              <a:t>‹#›</a:t>
            </a:fld>
            <a:endParaRPr lang="en-US" dirty="0"/>
          </a:p>
        </p:txBody>
      </p:sp>
    </p:spTree>
    <p:extLst>
      <p:ext uri="{BB962C8B-B14F-4D97-AF65-F5344CB8AC3E}">
        <p14:creationId xmlns:p14="http://schemas.microsoft.com/office/powerpoint/2010/main" val="50204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F471B3-E1F8-DB48-BEDE-E767DBFCCDE4}" type="slidenum">
              <a:rPr lang="en-US" smtClean="0"/>
              <a:t>1</a:t>
            </a:fld>
            <a:endParaRPr lang="en-US" dirty="0"/>
          </a:p>
        </p:txBody>
      </p:sp>
    </p:spTree>
    <p:extLst>
      <p:ext uri="{BB962C8B-B14F-4D97-AF65-F5344CB8AC3E}">
        <p14:creationId xmlns:p14="http://schemas.microsoft.com/office/powerpoint/2010/main" val="51905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1808-C863-0046-BA3D-9329269494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646F32-8E25-7B4C-BB98-EAC460B81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7E90F8-CE35-224D-AECB-21C95F700473}"/>
              </a:ext>
            </a:extLst>
          </p:cNvPr>
          <p:cNvSpPr>
            <a:spLocks noGrp="1"/>
          </p:cNvSpPr>
          <p:nvPr>
            <p:ph type="dt" sz="half" idx="10"/>
          </p:nvPr>
        </p:nvSpPr>
        <p:spPr/>
        <p:txBody>
          <a:bodyPr/>
          <a:lstStyle/>
          <a:p>
            <a:fld id="{4CDAFE4D-6364-C244-9DB5-9BD9FC8B84A6}" type="datetime1">
              <a:rPr lang="en-US" smtClean="0"/>
              <a:t>2/2/21</a:t>
            </a:fld>
            <a:endParaRPr lang="en-US" dirty="0"/>
          </a:p>
        </p:txBody>
      </p:sp>
      <p:sp>
        <p:nvSpPr>
          <p:cNvPr id="5" name="Footer Placeholder 4">
            <a:extLst>
              <a:ext uri="{FF2B5EF4-FFF2-40B4-BE49-F238E27FC236}">
                <a16:creationId xmlns:a16="http://schemas.microsoft.com/office/drawing/2014/main" id="{D11818C0-F471-C545-B95F-B8E3FA3FA2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2386173-52A1-EF4C-B679-5B19C856D946}"/>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24707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5DDF-4131-BF46-8824-A9D572A717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0557C1-65B8-2147-8850-5C76407D97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5FA74-A0F5-6F44-8F60-E38D9B3AB375}"/>
              </a:ext>
            </a:extLst>
          </p:cNvPr>
          <p:cNvSpPr>
            <a:spLocks noGrp="1"/>
          </p:cNvSpPr>
          <p:nvPr>
            <p:ph type="dt" sz="half" idx="10"/>
          </p:nvPr>
        </p:nvSpPr>
        <p:spPr/>
        <p:txBody>
          <a:bodyPr/>
          <a:lstStyle/>
          <a:p>
            <a:fld id="{785979B6-FDBF-5A48-A8B3-BD010AA8E42F}" type="datetime1">
              <a:rPr lang="en-US" smtClean="0"/>
              <a:t>2/2/21</a:t>
            </a:fld>
            <a:endParaRPr lang="en-US" dirty="0"/>
          </a:p>
        </p:txBody>
      </p:sp>
      <p:sp>
        <p:nvSpPr>
          <p:cNvPr id="5" name="Footer Placeholder 4">
            <a:extLst>
              <a:ext uri="{FF2B5EF4-FFF2-40B4-BE49-F238E27FC236}">
                <a16:creationId xmlns:a16="http://schemas.microsoft.com/office/drawing/2014/main" id="{2EBC8992-2380-2C45-8E64-83CDAAFF5B32}"/>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C886AFA3-A020-0D40-A3CF-BCE00A88C1BA}"/>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07018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678BE3-30E1-AF43-B975-1579155EC6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401258-FD89-DE41-AED2-08EF0217FD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EAC1A-8A7E-E347-B9E6-FAC3A02E1147}"/>
              </a:ext>
            </a:extLst>
          </p:cNvPr>
          <p:cNvSpPr>
            <a:spLocks noGrp="1"/>
          </p:cNvSpPr>
          <p:nvPr>
            <p:ph type="dt" sz="half" idx="10"/>
          </p:nvPr>
        </p:nvSpPr>
        <p:spPr/>
        <p:txBody>
          <a:bodyPr/>
          <a:lstStyle/>
          <a:p>
            <a:fld id="{3A2DC7BB-3AD5-4148-B916-65F537EAF61C}" type="datetime1">
              <a:rPr lang="en-US" smtClean="0"/>
              <a:t>2/2/21</a:t>
            </a:fld>
            <a:endParaRPr lang="en-US" dirty="0"/>
          </a:p>
        </p:txBody>
      </p:sp>
      <p:sp>
        <p:nvSpPr>
          <p:cNvPr id="5" name="Footer Placeholder 4">
            <a:extLst>
              <a:ext uri="{FF2B5EF4-FFF2-40B4-BE49-F238E27FC236}">
                <a16:creationId xmlns:a16="http://schemas.microsoft.com/office/drawing/2014/main" id="{54BFE032-D25B-6A48-8061-32AA84298971}"/>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773CE109-76AE-5A40-9427-F205C556C97F}"/>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22803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F351-EFD8-1F45-939F-3AF31ACD2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48F5D9-FA8A-F942-99DA-591D2EC7C9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B4FE44-F52A-0E43-A701-572DDBFDA1D0}"/>
              </a:ext>
            </a:extLst>
          </p:cNvPr>
          <p:cNvSpPr>
            <a:spLocks noGrp="1"/>
          </p:cNvSpPr>
          <p:nvPr>
            <p:ph type="dt" sz="half" idx="10"/>
          </p:nvPr>
        </p:nvSpPr>
        <p:spPr/>
        <p:txBody>
          <a:bodyPr/>
          <a:lstStyle/>
          <a:p>
            <a:fld id="{9E913CD7-D625-7F46-A265-BD7A6251F019}" type="datetime1">
              <a:rPr lang="en-US" smtClean="0"/>
              <a:t>2/2/21</a:t>
            </a:fld>
            <a:endParaRPr lang="en-US" dirty="0"/>
          </a:p>
        </p:txBody>
      </p:sp>
      <p:sp>
        <p:nvSpPr>
          <p:cNvPr id="5" name="Footer Placeholder 4">
            <a:extLst>
              <a:ext uri="{FF2B5EF4-FFF2-40B4-BE49-F238E27FC236}">
                <a16:creationId xmlns:a16="http://schemas.microsoft.com/office/drawing/2014/main" id="{C7E62D92-A905-554F-9B85-07F1CB2173BB}"/>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716FD5C9-6B64-5748-84EB-BCD404AFDEC7}"/>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35210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C248-9681-0242-AB1D-F48FF39C3F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9A75D5-AA21-E04A-AA18-E6146E4D4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226F91-13D9-914D-B15E-E5E2006DBEAF}"/>
              </a:ext>
            </a:extLst>
          </p:cNvPr>
          <p:cNvSpPr>
            <a:spLocks noGrp="1"/>
          </p:cNvSpPr>
          <p:nvPr>
            <p:ph type="dt" sz="half" idx="10"/>
          </p:nvPr>
        </p:nvSpPr>
        <p:spPr/>
        <p:txBody>
          <a:bodyPr/>
          <a:lstStyle/>
          <a:p>
            <a:fld id="{A63B1087-350B-4741-9118-F717A889AF60}" type="datetime1">
              <a:rPr lang="en-US" smtClean="0"/>
              <a:t>2/2/21</a:t>
            </a:fld>
            <a:endParaRPr lang="en-US" dirty="0"/>
          </a:p>
        </p:txBody>
      </p:sp>
      <p:sp>
        <p:nvSpPr>
          <p:cNvPr id="5" name="Footer Placeholder 4">
            <a:extLst>
              <a:ext uri="{FF2B5EF4-FFF2-40B4-BE49-F238E27FC236}">
                <a16:creationId xmlns:a16="http://schemas.microsoft.com/office/drawing/2014/main" id="{B87A1EFA-1F9E-2B4C-9D13-FA1FB27BEC41}"/>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C4E08508-6F9A-1841-9E1B-2B915AB4A6F7}"/>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8239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3FFB-6148-834C-92E1-D97092AA0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E44434-614B-CC49-9C70-1FD9E06ABB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FAB0FC-0D75-4D4B-BC80-1AA98827DF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19E54D-22B6-1643-97E5-D4D073ED50F7}"/>
              </a:ext>
            </a:extLst>
          </p:cNvPr>
          <p:cNvSpPr>
            <a:spLocks noGrp="1"/>
          </p:cNvSpPr>
          <p:nvPr>
            <p:ph type="dt" sz="half" idx="10"/>
          </p:nvPr>
        </p:nvSpPr>
        <p:spPr/>
        <p:txBody>
          <a:bodyPr/>
          <a:lstStyle/>
          <a:p>
            <a:fld id="{54DADF27-9EA3-914A-AB0B-9E82E6CAD1B8}" type="datetime1">
              <a:rPr lang="en-US" smtClean="0"/>
              <a:t>2/2/21</a:t>
            </a:fld>
            <a:endParaRPr lang="en-US" dirty="0"/>
          </a:p>
        </p:txBody>
      </p:sp>
      <p:sp>
        <p:nvSpPr>
          <p:cNvPr id="6" name="Footer Placeholder 5">
            <a:extLst>
              <a:ext uri="{FF2B5EF4-FFF2-40B4-BE49-F238E27FC236}">
                <a16:creationId xmlns:a16="http://schemas.microsoft.com/office/drawing/2014/main" id="{33F82208-2A00-1849-A025-BEC7DE90E1E8}"/>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D5851FC1-51EB-2640-930F-DF2265BC8594}"/>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97476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7E39E-22FB-E745-A38D-2B3AEF842D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4C0D24-6F04-2840-803D-BBB05604C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AC4184-B245-3A4A-BF34-30D9891EC0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A56A9B-1D72-EC49-AF8E-70395FE95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90A875-0E73-4E4E-B492-FCF34D3498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9AD803-F150-9C40-AEC3-725BBB5D1078}"/>
              </a:ext>
            </a:extLst>
          </p:cNvPr>
          <p:cNvSpPr>
            <a:spLocks noGrp="1"/>
          </p:cNvSpPr>
          <p:nvPr>
            <p:ph type="dt" sz="half" idx="10"/>
          </p:nvPr>
        </p:nvSpPr>
        <p:spPr/>
        <p:txBody>
          <a:bodyPr/>
          <a:lstStyle/>
          <a:p>
            <a:fld id="{BC3552EC-5681-334D-A0E1-6B63A1CE0284}" type="datetime1">
              <a:rPr lang="en-US" smtClean="0"/>
              <a:t>2/2/21</a:t>
            </a:fld>
            <a:endParaRPr lang="en-US" dirty="0"/>
          </a:p>
        </p:txBody>
      </p:sp>
      <p:sp>
        <p:nvSpPr>
          <p:cNvPr id="8" name="Footer Placeholder 7">
            <a:extLst>
              <a:ext uri="{FF2B5EF4-FFF2-40B4-BE49-F238E27FC236}">
                <a16:creationId xmlns:a16="http://schemas.microsoft.com/office/drawing/2014/main" id="{1DB1A77A-D4E7-F441-94CC-F68989AAC24A}"/>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1A324807-93D6-3A41-8E87-F5FDE69D5C95}"/>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41745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A7D2-499F-964C-87A6-D924426185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2B2806-9089-F24F-A7CC-D0B1605C0C45}"/>
              </a:ext>
            </a:extLst>
          </p:cNvPr>
          <p:cNvSpPr>
            <a:spLocks noGrp="1"/>
          </p:cNvSpPr>
          <p:nvPr>
            <p:ph type="dt" sz="half" idx="10"/>
          </p:nvPr>
        </p:nvSpPr>
        <p:spPr/>
        <p:txBody>
          <a:bodyPr/>
          <a:lstStyle/>
          <a:p>
            <a:fld id="{05992014-7FAE-6347-9DDE-C24B2F12264D}" type="datetime1">
              <a:rPr lang="en-US" smtClean="0"/>
              <a:t>2/2/21</a:t>
            </a:fld>
            <a:endParaRPr lang="en-US" dirty="0"/>
          </a:p>
        </p:txBody>
      </p:sp>
      <p:sp>
        <p:nvSpPr>
          <p:cNvPr id="4" name="Footer Placeholder 3">
            <a:extLst>
              <a:ext uri="{FF2B5EF4-FFF2-40B4-BE49-F238E27FC236}">
                <a16:creationId xmlns:a16="http://schemas.microsoft.com/office/drawing/2014/main" id="{F5D0C77A-AD0E-1948-A801-B36B3E07B2AC}"/>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B7ABAD7E-E7AA-E541-B580-9D270891DB76}"/>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954109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A2650-42A1-0F48-963C-584CF676EE8E}"/>
              </a:ext>
            </a:extLst>
          </p:cNvPr>
          <p:cNvSpPr>
            <a:spLocks noGrp="1"/>
          </p:cNvSpPr>
          <p:nvPr>
            <p:ph type="dt" sz="half" idx="10"/>
          </p:nvPr>
        </p:nvSpPr>
        <p:spPr/>
        <p:txBody>
          <a:bodyPr/>
          <a:lstStyle/>
          <a:p>
            <a:fld id="{A14E9BF1-FD57-4E47-B49C-B3A576C6CC56}" type="datetime1">
              <a:rPr lang="en-US" smtClean="0"/>
              <a:t>2/2/21</a:t>
            </a:fld>
            <a:endParaRPr lang="en-US" dirty="0"/>
          </a:p>
        </p:txBody>
      </p:sp>
      <p:sp>
        <p:nvSpPr>
          <p:cNvPr id="3" name="Footer Placeholder 2">
            <a:extLst>
              <a:ext uri="{FF2B5EF4-FFF2-40B4-BE49-F238E27FC236}">
                <a16:creationId xmlns:a16="http://schemas.microsoft.com/office/drawing/2014/main" id="{6BF69C74-7DE8-284F-9E93-013CD6A051B6}"/>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A7117FA6-EB38-C94C-8C3A-F54E1283F02E}"/>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1658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14A26-C82C-E84F-AD7C-4CA441420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0FFC9F-A535-3445-BA15-857AC4A7C1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9209B1-010E-634A-A9B9-BFA9E5CE7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97D493-53A7-B247-AFE5-8431A17D41BB}"/>
              </a:ext>
            </a:extLst>
          </p:cNvPr>
          <p:cNvSpPr>
            <a:spLocks noGrp="1"/>
          </p:cNvSpPr>
          <p:nvPr>
            <p:ph type="dt" sz="half" idx="10"/>
          </p:nvPr>
        </p:nvSpPr>
        <p:spPr/>
        <p:txBody>
          <a:bodyPr/>
          <a:lstStyle/>
          <a:p>
            <a:fld id="{FA7C384D-D767-5940-A6DC-97A5CEE204AB}" type="datetime1">
              <a:rPr lang="en-US" smtClean="0"/>
              <a:t>2/2/21</a:t>
            </a:fld>
            <a:endParaRPr lang="en-US" dirty="0"/>
          </a:p>
        </p:txBody>
      </p:sp>
      <p:sp>
        <p:nvSpPr>
          <p:cNvPr id="6" name="Footer Placeholder 5">
            <a:extLst>
              <a:ext uri="{FF2B5EF4-FFF2-40B4-BE49-F238E27FC236}">
                <a16:creationId xmlns:a16="http://schemas.microsoft.com/office/drawing/2014/main" id="{D95DFB4A-6589-5641-BE07-666404B315D2}"/>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ADD99B6D-C772-874A-8382-36FCBF2C6D8B}"/>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8380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83FC4-FE92-5C4B-AECC-D95B99B903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6DB594-4640-6847-8379-D082BD061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A5832B1-2558-E941-AEC7-1B1213186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801C9-E68D-C94B-8317-EFC216665294}"/>
              </a:ext>
            </a:extLst>
          </p:cNvPr>
          <p:cNvSpPr>
            <a:spLocks noGrp="1"/>
          </p:cNvSpPr>
          <p:nvPr>
            <p:ph type="dt" sz="half" idx="10"/>
          </p:nvPr>
        </p:nvSpPr>
        <p:spPr/>
        <p:txBody>
          <a:bodyPr/>
          <a:lstStyle/>
          <a:p>
            <a:fld id="{D59CB10A-4C58-7D46-A770-82EE689DDEF3}" type="datetime1">
              <a:rPr lang="en-US" smtClean="0"/>
              <a:t>2/2/21</a:t>
            </a:fld>
            <a:endParaRPr lang="en-US" dirty="0"/>
          </a:p>
        </p:txBody>
      </p:sp>
      <p:sp>
        <p:nvSpPr>
          <p:cNvPr id="6" name="Footer Placeholder 5">
            <a:extLst>
              <a:ext uri="{FF2B5EF4-FFF2-40B4-BE49-F238E27FC236}">
                <a16:creationId xmlns:a16="http://schemas.microsoft.com/office/drawing/2014/main" id="{553073FE-F881-D444-BBD2-EF526E91E916}"/>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2344C536-8009-7947-A51D-D4CFFB798BB1}"/>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14047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402971-C7F3-9D42-9238-D2C136F8DD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F7BA63-C03A-5C49-8B40-84F4692D27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11EAF-0A48-7641-8050-53660B9E0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ADC2A-5E5F-E349-BC61-97F1432F95BB}" type="datetime1">
              <a:rPr lang="en-US" smtClean="0"/>
              <a:t>2/2/21</a:t>
            </a:fld>
            <a:endParaRPr lang="en-US" dirty="0"/>
          </a:p>
        </p:txBody>
      </p:sp>
      <p:sp>
        <p:nvSpPr>
          <p:cNvPr id="5" name="Footer Placeholder 4">
            <a:extLst>
              <a:ext uri="{FF2B5EF4-FFF2-40B4-BE49-F238E27FC236}">
                <a16:creationId xmlns:a16="http://schemas.microsoft.com/office/drawing/2014/main" id="{06E7DC9D-5F20-0849-A47E-B6D380AC9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Sample Footer Text</a:t>
            </a:r>
          </a:p>
        </p:txBody>
      </p:sp>
      <p:sp>
        <p:nvSpPr>
          <p:cNvPr id="6" name="Slide Number Placeholder 5">
            <a:extLst>
              <a:ext uri="{FF2B5EF4-FFF2-40B4-BE49-F238E27FC236}">
                <a16:creationId xmlns:a16="http://schemas.microsoft.com/office/drawing/2014/main" id="{215CF507-817D-D548-BC91-8D7913E72D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28480-1C08-4458-AD97-0283E6FFD09D}" type="slidenum">
              <a:rPr lang="en-US" smtClean="0"/>
              <a:pPr/>
              <a:t>‹#›</a:t>
            </a:fld>
            <a:endParaRPr lang="en-US" dirty="0"/>
          </a:p>
        </p:txBody>
      </p:sp>
    </p:spTree>
    <p:extLst>
      <p:ext uri="{BB962C8B-B14F-4D97-AF65-F5344CB8AC3E}">
        <p14:creationId xmlns:p14="http://schemas.microsoft.com/office/powerpoint/2010/main" val="153158013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596708" y="842963"/>
            <a:ext cx="3722334" cy="3312845"/>
          </a:xfrm>
        </p:spPr>
        <p:txBody>
          <a:bodyPr vert="horz" anchor="ctr">
            <a:normAutofit/>
          </a:bodyPr>
          <a:lstStyle/>
          <a:p>
            <a:pPr>
              <a:lnSpc>
                <a:spcPct val="100000"/>
              </a:lnSpc>
            </a:pPr>
            <a:r>
              <a:rPr lang="en-US" b="1" dirty="0">
                <a:solidFill>
                  <a:srgbClr val="FFFFFF"/>
                </a:solidFill>
                <a:cs typeface="Calibri Light"/>
              </a:rPr>
              <a:t>ARMY</a:t>
            </a:r>
            <a:br>
              <a:rPr lang="en-US" sz="5400" b="1" dirty="0">
                <a:solidFill>
                  <a:srgbClr val="FFFFFF"/>
                </a:solidFill>
                <a:cs typeface="Calibri Light"/>
              </a:rPr>
            </a:br>
            <a:r>
              <a:rPr lang="en-US" sz="4800" b="1" dirty="0">
                <a:solidFill>
                  <a:srgbClr val="FFFFFF"/>
                </a:solidFill>
                <a:cs typeface="Calibri Light"/>
              </a:rPr>
              <a:t>Of The</a:t>
            </a:r>
            <a:br>
              <a:rPr lang="en-US" sz="5400" b="1" dirty="0">
                <a:solidFill>
                  <a:srgbClr val="FFFFFF"/>
                </a:solidFill>
                <a:cs typeface="Calibri Light"/>
              </a:rPr>
            </a:br>
            <a:r>
              <a:rPr lang="en-US" b="1" dirty="0">
                <a:solidFill>
                  <a:srgbClr val="FFFFFF"/>
                </a:solidFill>
                <a:cs typeface="Calibri Light"/>
              </a:rPr>
              <a:t>LORD</a:t>
            </a:r>
          </a:p>
        </p:txBody>
      </p:sp>
      <p:sp>
        <p:nvSpPr>
          <p:cNvPr id="3" name="Subtitle 2"/>
          <p:cNvSpPr>
            <a:spLocks noGrp="1"/>
          </p:cNvSpPr>
          <p:nvPr>
            <p:ph type="subTitle" idx="1"/>
          </p:nvPr>
        </p:nvSpPr>
        <p:spPr>
          <a:xfrm>
            <a:off x="804671" y="4157470"/>
            <a:ext cx="3308131" cy="685993"/>
          </a:xfrm>
        </p:spPr>
        <p:txBody>
          <a:bodyPr vert="horz" lIns="91440" tIns="45720" rIns="91440" bIns="45720" rtlCol="0">
            <a:normAutofit/>
          </a:bodyPr>
          <a:lstStyle/>
          <a:p>
            <a:r>
              <a:rPr lang="en-US" sz="2000" dirty="0">
                <a:solidFill>
                  <a:srgbClr val="FFFFFF"/>
                </a:solidFill>
                <a:cs typeface="Calibri"/>
              </a:rPr>
              <a:t>Pastor Sylvia P Laughlin</a:t>
            </a:r>
          </a:p>
        </p:txBody>
      </p:sp>
      <p:pic>
        <p:nvPicPr>
          <p:cNvPr id="1025" name="Picture 1" descr="page1image28346816">
            <a:extLst>
              <a:ext uri="{FF2B5EF4-FFF2-40B4-BE49-F238E27FC236}">
                <a16:creationId xmlns:a16="http://schemas.microsoft.com/office/drawing/2014/main" id="{FA874946-9E22-6A4A-A188-6BE8D3EE4A9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0996" y="1044768"/>
            <a:ext cx="6274296" cy="476846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EF046272-896E-0342-8063-4CCD180CE400}"/>
              </a:ext>
            </a:extLst>
          </p:cNvPr>
          <p:cNvSpPr>
            <a:spLocks noGrp="1"/>
          </p:cNvSpPr>
          <p:nvPr>
            <p:ph type="sldNum" sz="quarter" idx="12"/>
          </p:nvPr>
        </p:nvSpPr>
        <p:spPr/>
        <p:txBody>
          <a:bodyPr/>
          <a:lstStyle/>
          <a:p>
            <a:fld id="{F8E28480-1C08-4458-AD97-0283E6FFD09D}" type="slidenum">
              <a:rPr lang="en-US" smtClean="0"/>
              <a:t>1</a:t>
            </a:fld>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26740" y="1854600"/>
            <a:ext cx="5820095" cy="3906119"/>
          </a:xfrm>
        </p:spPr>
        <p:txBody>
          <a:bodyPr anchor="ctr">
            <a:normAutofit/>
          </a:bodyPr>
          <a:lstStyle/>
          <a:p>
            <a:pPr lvl="0"/>
            <a:r>
              <a:rPr lang="en-US" dirty="0"/>
              <a:t>Deborah said to Barak, “Arise! For this is the day the LORD has given Sisera into your hand; behold the LORD has gone before you. So, Barak went down from Mount Tabor with ten thousand men following him. </a:t>
            </a:r>
          </a:p>
          <a:p>
            <a:pPr marL="0" lvl="0" indent="0">
              <a:buNone/>
            </a:pPr>
            <a:r>
              <a:rPr lang="en-US" dirty="0"/>
              <a:t>   *Judges 4:14</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10</a:t>
            </a:fld>
            <a:endParaRPr lang="en-US" dirty="0">
              <a:solidFill>
                <a:schemeClr val="bg1"/>
              </a:solidFill>
            </a:endParaRPr>
          </a:p>
        </p:txBody>
      </p:sp>
    </p:spTree>
    <p:extLst>
      <p:ext uri="{BB962C8B-B14F-4D97-AF65-F5344CB8AC3E}">
        <p14:creationId xmlns:p14="http://schemas.microsoft.com/office/powerpoint/2010/main" val="109077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03027" y="2203259"/>
            <a:ext cx="5778348" cy="3792543"/>
          </a:xfrm>
        </p:spPr>
        <p:txBody>
          <a:bodyPr anchor="ctr">
            <a:normAutofit/>
          </a:bodyPr>
          <a:lstStyle/>
          <a:p>
            <a:pPr lvl="0"/>
            <a:r>
              <a:rPr lang="en-US" dirty="0"/>
              <a:t>Then David said to the Philistine, “You come to me with a sword, a spear, and a javelin, but I come to you in the name of the LORD of Hosts, the God of the Armies of Israel, whom you have defiled. </a:t>
            </a:r>
          </a:p>
          <a:p>
            <a:pPr marL="457200" lvl="1" indent="0">
              <a:buNone/>
            </a:pPr>
            <a:r>
              <a:rPr lang="en-US" dirty="0"/>
              <a:t>*1 Samuel 17:45</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11</a:t>
            </a:fld>
            <a:endParaRPr lang="en-US" dirty="0">
              <a:solidFill>
                <a:schemeClr val="bg1"/>
              </a:solidFill>
            </a:endParaRPr>
          </a:p>
        </p:txBody>
      </p:sp>
    </p:spTree>
    <p:extLst>
      <p:ext uri="{BB962C8B-B14F-4D97-AF65-F5344CB8AC3E}">
        <p14:creationId xmlns:p14="http://schemas.microsoft.com/office/powerpoint/2010/main" val="242313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26740" y="1854601"/>
            <a:ext cx="5760460" cy="3373382"/>
          </a:xfrm>
        </p:spPr>
        <p:txBody>
          <a:bodyPr anchor="ctr">
            <a:normAutofit/>
          </a:bodyPr>
          <a:lstStyle/>
          <a:p>
            <a:pPr marL="0" indent="0">
              <a:buNone/>
            </a:pPr>
            <a:r>
              <a:rPr lang="en-US" dirty="0"/>
              <a:t>Then David said to the Philistine, “You come to me with a sword, a spear, and a javelin, but I come to you in the name of the LORD of Hosts, the God of the Armies of Israel, whom you have defiled. </a:t>
            </a:r>
          </a:p>
          <a:p>
            <a:pPr marL="0" indent="0">
              <a:buNone/>
            </a:pPr>
            <a:r>
              <a:rPr lang="en-US" dirty="0"/>
              <a:t> *1 Samuel 17:45</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12</a:t>
            </a:fld>
            <a:endParaRPr lang="en-US" dirty="0">
              <a:solidFill>
                <a:schemeClr val="bg1"/>
              </a:solidFill>
            </a:endParaRPr>
          </a:p>
        </p:txBody>
      </p:sp>
    </p:spTree>
    <p:extLst>
      <p:ext uri="{BB962C8B-B14F-4D97-AF65-F5344CB8AC3E}">
        <p14:creationId xmlns:p14="http://schemas.microsoft.com/office/powerpoint/2010/main" val="358761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088974" y="2203259"/>
            <a:ext cx="5606202" cy="3413138"/>
          </a:xfrm>
        </p:spPr>
        <p:txBody>
          <a:bodyPr anchor="ctr">
            <a:normAutofit/>
          </a:bodyPr>
          <a:lstStyle/>
          <a:p>
            <a:pPr lvl="0"/>
            <a:r>
              <a:rPr lang="en-US" dirty="0"/>
              <a:t>Then David said to the Philistine, “You come to me with a sword, a spear, and a javelin, but I come to you in the name of the LORD of Hosts, the God of the Armies of Israel, whom you have defiled. </a:t>
            </a:r>
          </a:p>
          <a:p>
            <a:pPr marL="0" lvl="0" indent="0">
              <a:buNone/>
            </a:pPr>
            <a:r>
              <a:rPr lang="en-US" dirty="0"/>
              <a:t>   *1 Samuel 17:45</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13</a:t>
            </a:fld>
            <a:endParaRPr lang="en-US" dirty="0">
              <a:solidFill>
                <a:schemeClr val="bg1"/>
              </a:solidFill>
            </a:endParaRPr>
          </a:p>
        </p:txBody>
      </p:sp>
    </p:spTree>
    <p:extLst>
      <p:ext uri="{BB962C8B-B14F-4D97-AF65-F5344CB8AC3E}">
        <p14:creationId xmlns:p14="http://schemas.microsoft.com/office/powerpoint/2010/main" val="291782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096000" y="2035171"/>
            <a:ext cx="5481110" cy="4279709"/>
          </a:xfrm>
        </p:spPr>
        <p:txBody>
          <a:bodyPr anchor="ctr">
            <a:noAutofit/>
          </a:bodyPr>
          <a:lstStyle/>
          <a:p>
            <a:pPr lvl="0"/>
            <a:r>
              <a:rPr lang="en-US" sz="2000" dirty="0"/>
              <a:t>Then the Spirit of the LORD came upon Jahaziel the son of Zechariah, the son of Benaiah, the son of Jeiel, the son of Mattaniah, a Levite of the sons of Asaph in the midst of the assembly. And he said, Listen, all you of Judah and your inhabitants of Jerusalem, and you, King Jehoshaphat! “Thus, says the LORD to you: Do not be afraid or dismayed because of this great multitude, for the battle is not yours, but God’s. Tomorrow go down against them. </a:t>
            </a:r>
          </a:p>
          <a:p>
            <a:pPr lvl="0"/>
            <a:r>
              <a:rPr lang="en-US" sz="2000" dirty="0"/>
              <a:t>*2 Chronicles 20:14-16a</a:t>
            </a:r>
          </a:p>
          <a:p>
            <a:pPr marL="0" indent="0">
              <a:buNone/>
            </a:pPr>
            <a:r>
              <a:rPr lang="en-US" sz="2000" dirty="0"/>
              <a:t> </a:t>
            </a:r>
          </a:p>
          <a:p>
            <a:pPr marL="0" indent="0" algn="ctr">
              <a:buNone/>
            </a:pPr>
            <a:r>
              <a:rPr lang="en-US" sz="2000" dirty="0"/>
              <a:t> </a:t>
            </a:r>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14</a:t>
            </a:fld>
            <a:endParaRPr lang="en-US" dirty="0">
              <a:solidFill>
                <a:schemeClr val="bg1"/>
              </a:solidFill>
            </a:endParaRPr>
          </a:p>
        </p:txBody>
      </p:sp>
    </p:spTree>
    <p:extLst>
      <p:ext uri="{BB962C8B-B14F-4D97-AF65-F5344CB8AC3E}">
        <p14:creationId xmlns:p14="http://schemas.microsoft.com/office/powerpoint/2010/main" val="18963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99151" y="2035171"/>
            <a:ext cx="5221705" cy="3294819"/>
          </a:xfrm>
        </p:spPr>
        <p:txBody>
          <a:bodyPr anchor="ctr">
            <a:noAutofit/>
          </a:bodyPr>
          <a:lstStyle/>
          <a:p>
            <a:pPr lvl="0"/>
            <a:r>
              <a:rPr lang="en-US" sz="1800" dirty="0"/>
              <a:t>They will surely come up by Ascent of Ziz, and you will find them at the end of the brook before the wilderness of Jeruel. You will not need to fight in this battle. Position yourselves, stand still and see the salvation of the LORD who is with you, O Judah and Jerusalem! Do not fear or be dismayed; tomorrow go out against them, for the LORD is with you.                                                                                           </a:t>
            </a:r>
          </a:p>
          <a:p>
            <a:pPr lvl="0"/>
            <a:r>
              <a:rPr lang="en-US" sz="1800" dirty="0"/>
              <a:t>*2 Chronicles 20:16b-17</a:t>
            </a:r>
          </a:p>
          <a:p>
            <a:pPr marL="0" indent="0">
              <a:buNone/>
            </a:pPr>
            <a:r>
              <a:rPr lang="en-US" sz="1800" dirty="0"/>
              <a:t> </a:t>
            </a:r>
          </a:p>
          <a:p>
            <a:pPr marL="0" indent="0" algn="ctr">
              <a:buNone/>
            </a:pPr>
            <a:r>
              <a:rPr lang="en-US" sz="2000" dirty="0"/>
              <a:t> </a:t>
            </a:r>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15</a:t>
            </a:fld>
            <a:endParaRPr lang="en-US" dirty="0">
              <a:solidFill>
                <a:schemeClr val="bg1"/>
              </a:solidFill>
            </a:endParaRPr>
          </a:p>
        </p:txBody>
      </p:sp>
    </p:spTree>
    <p:extLst>
      <p:ext uri="{BB962C8B-B14F-4D97-AF65-F5344CB8AC3E}">
        <p14:creationId xmlns:p14="http://schemas.microsoft.com/office/powerpoint/2010/main" val="172545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03027" y="2282591"/>
            <a:ext cx="5764294" cy="3148798"/>
          </a:xfrm>
        </p:spPr>
        <p:txBody>
          <a:bodyPr anchor="ctr">
            <a:normAutofit/>
          </a:bodyPr>
          <a:lstStyle/>
          <a:p>
            <a:pPr lvl="0"/>
            <a:r>
              <a:rPr lang="en-US" dirty="0"/>
              <a:t>Now therefore come, proclaim in the hearing of the people, saying, ‘Whoever is afraid and trembling, let him return and depart from Mount Gilead.  So, 22,000 people returned, but 10,000 remained. </a:t>
            </a:r>
          </a:p>
          <a:p>
            <a:pPr marL="0" lvl="0" indent="0">
              <a:buNone/>
            </a:pPr>
            <a:r>
              <a:rPr lang="en-US" dirty="0"/>
              <a:t>    *Judges 7:3</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16</a:t>
            </a:fld>
            <a:endParaRPr lang="en-US" dirty="0">
              <a:solidFill>
                <a:schemeClr val="bg1"/>
              </a:solidFill>
            </a:endParaRPr>
          </a:p>
        </p:txBody>
      </p:sp>
    </p:spTree>
    <p:extLst>
      <p:ext uri="{BB962C8B-B14F-4D97-AF65-F5344CB8AC3E}">
        <p14:creationId xmlns:p14="http://schemas.microsoft.com/office/powerpoint/2010/main" val="337287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2A53003-3403-F449-89BD-9F7725B72D3E}"/>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a:t>
            </a:r>
            <a:br>
              <a:rPr lang="en-US" sz="4000" dirty="0">
                <a:solidFill>
                  <a:schemeClr val="bg1"/>
                </a:solidFill>
              </a:rPr>
            </a:br>
            <a:r>
              <a:rPr lang="en-US" sz="4000" dirty="0">
                <a:solidFill>
                  <a:schemeClr val="bg1"/>
                </a:solidFill>
              </a:rPr>
              <a:t>cont.</a:t>
            </a:r>
          </a:p>
        </p:txBody>
      </p:sp>
      <p:grpSp>
        <p:nvGrpSpPr>
          <p:cNvPr id="30"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31"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32"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DD001049-5698-C74F-BF7A-3583B95F538E}"/>
              </a:ext>
            </a:extLst>
          </p:cNvPr>
          <p:cNvSpPr>
            <a:spLocks noGrp="1"/>
          </p:cNvSpPr>
          <p:nvPr>
            <p:ph idx="1"/>
          </p:nvPr>
        </p:nvSpPr>
        <p:spPr>
          <a:xfrm>
            <a:off x="6248282" y="2280614"/>
            <a:ext cx="5176428" cy="3547100"/>
          </a:xfrm>
        </p:spPr>
        <p:txBody>
          <a:bodyPr anchor="ctr">
            <a:normAutofit fontScale="85000" lnSpcReduction="20000"/>
          </a:bodyPr>
          <a:lstStyle/>
          <a:p>
            <a:pPr lvl="0"/>
            <a:r>
              <a:rPr lang="en-US" dirty="0"/>
              <a:t>Then it came to pass when Pharaoh had let the people go, that God did not lead them by the way of the land of the Philistines, although it was near; for God said, “Lest perhaps the people change their minds when they see war and return to Egypt.”  So, God led the people around by way of the wilderness of the Red Sea; and the children of Israel went up in orderly ranks out of the land of Egypt. </a:t>
            </a:r>
          </a:p>
          <a:p>
            <a:pPr marL="0" lvl="0" indent="0">
              <a:buNone/>
            </a:pPr>
            <a:r>
              <a:rPr lang="en-US" dirty="0"/>
              <a:t>     *Exodus 13:17-18</a:t>
            </a:r>
          </a:p>
          <a:p>
            <a:pPr marL="0" indent="0">
              <a:buNone/>
            </a:pPr>
            <a:endParaRPr lang="en-US" sz="2400" dirty="0"/>
          </a:p>
        </p:txBody>
      </p:sp>
      <p:sp>
        <p:nvSpPr>
          <p:cNvPr id="4" name="Slide Number Placeholder 3">
            <a:extLst>
              <a:ext uri="{FF2B5EF4-FFF2-40B4-BE49-F238E27FC236}">
                <a16:creationId xmlns:a16="http://schemas.microsoft.com/office/drawing/2014/main" id="{27AE775E-B1DC-C040-9437-492AC4BE4D55}"/>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17</a:t>
            </a:fld>
            <a:endParaRPr lang="en-US" dirty="0">
              <a:solidFill>
                <a:schemeClr val="bg1"/>
              </a:solidFill>
            </a:endParaRPr>
          </a:p>
        </p:txBody>
      </p:sp>
    </p:spTree>
    <p:extLst>
      <p:ext uri="{BB962C8B-B14F-4D97-AF65-F5344CB8AC3E}">
        <p14:creationId xmlns:p14="http://schemas.microsoft.com/office/powerpoint/2010/main" val="290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B3F1C98-7C72-6544-BBD3-C9EB4B1255AF}"/>
              </a:ext>
            </a:extLst>
          </p:cNvPr>
          <p:cNvSpPr>
            <a:spLocks noGrp="1"/>
          </p:cNvSpPr>
          <p:nvPr>
            <p:ph type="title"/>
          </p:nvPr>
        </p:nvSpPr>
        <p:spPr>
          <a:xfrm>
            <a:off x="242888" y="1289146"/>
            <a:ext cx="4958990"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a:t>
            </a:r>
            <a:br>
              <a:rPr lang="en-US" sz="4000" dirty="0">
                <a:solidFill>
                  <a:schemeClr val="bg1"/>
                </a:solidFill>
              </a:rPr>
            </a:br>
            <a:r>
              <a:rPr lang="en-US" sz="4000" dirty="0">
                <a:solidFill>
                  <a:schemeClr val="bg1"/>
                </a:solidFill>
              </a:rPr>
              <a:t>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0D2F6DDF-D903-6F48-AB53-D8EC57D50647}"/>
              </a:ext>
            </a:extLst>
          </p:cNvPr>
          <p:cNvSpPr>
            <a:spLocks noGrp="1"/>
          </p:cNvSpPr>
          <p:nvPr>
            <p:ph idx="1"/>
          </p:nvPr>
        </p:nvSpPr>
        <p:spPr>
          <a:xfrm>
            <a:off x="6096000" y="2148342"/>
            <a:ext cx="5181036" cy="3679372"/>
          </a:xfrm>
        </p:spPr>
        <p:txBody>
          <a:bodyPr anchor="ctr">
            <a:normAutofit/>
          </a:bodyPr>
          <a:lstStyle/>
          <a:p>
            <a:r>
              <a:rPr lang="en-US" dirty="0"/>
              <a:t>And Moses said to the people, “Don’t be afraid. Stand still and see the salvation of the Lord which He will accomplish today; for the Egyptians you see today, you shall see again no more. The LORD will fight for you, and you shall have your peace.” </a:t>
            </a:r>
          </a:p>
          <a:p>
            <a:pPr marL="0" indent="0">
              <a:buNone/>
            </a:pPr>
            <a:r>
              <a:rPr lang="en-US" dirty="0"/>
              <a:t>   *Exodus 14:13-14</a:t>
            </a:r>
          </a:p>
        </p:txBody>
      </p:sp>
      <p:sp>
        <p:nvSpPr>
          <p:cNvPr id="4" name="Slide Number Placeholder 3">
            <a:extLst>
              <a:ext uri="{FF2B5EF4-FFF2-40B4-BE49-F238E27FC236}">
                <a16:creationId xmlns:a16="http://schemas.microsoft.com/office/drawing/2014/main" id="{8E8B6EBE-B7D4-E44B-A19B-24967A35DC1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18</a:t>
            </a:fld>
            <a:endParaRPr lang="en-US" dirty="0">
              <a:solidFill>
                <a:schemeClr val="bg1"/>
              </a:solidFill>
            </a:endParaRPr>
          </a:p>
        </p:txBody>
      </p:sp>
    </p:spTree>
    <p:extLst>
      <p:ext uri="{BB962C8B-B14F-4D97-AF65-F5344CB8AC3E}">
        <p14:creationId xmlns:p14="http://schemas.microsoft.com/office/powerpoint/2010/main" val="342126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C1BF0FB-69EA-2D4D-B032-68F1C2C62CA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DBA4FB76-E6EE-C74A-B342-F3AEA3650984}"/>
              </a:ext>
            </a:extLst>
          </p:cNvPr>
          <p:cNvSpPr>
            <a:spLocks noGrp="1"/>
          </p:cNvSpPr>
          <p:nvPr>
            <p:ph idx="1"/>
          </p:nvPr>
        </p:nvSpPr>
        <p:spPr>
          <a:xfrm>
            <a:off x="6088974" y="1854371"/>
            <a:ext cx="5458751" cy="3714483"/>
          </a:xfrm>
        </p:spPr>
        <p:txBody>
          <a:bodyPr anchor="ctr">
            <a:normAutofit/>
          </a:bodyPr>
          <a:lstStyle/>
          <a:p>
            <a:pPr lvl="0"/>
            <a:r>
              <a:rPr lang="en-US" dirty="0"/>
              <a:t>Or do you think that I cannot now pray to My Father, and He will provide Me with more than twelve legions of angels? </a:t>
            </a:r>
          </a:p>
          <a:p>
            <a:pPr marL="0" lvl="0" indent="0">
              <a:buNone/>
            </a:pPr>
            <a:r>
              <a:rPr lang="en-US" dirty="0"/>
              <a:t>   *Matthew 26:53.</a:t>
            </a:r>
          </a:p>
          <a:p>
            <a:pPr lvl="2">
              <a:buFont typeface="Wingdings" pitchFamily="2" charset="2"/>
              <a:buChar char="v"/>
            </a:pPr>
            <a:endParaRPr lang="en-US" dirty="0"/>
          </a:p>
        </p:txBody>
      </p:sp>
      <p:sp>
        <p:nvSpPr>
          <p:cNvPr id="4" name="Slide Number Placeholder 3">
            <a:extLst>
              <a:ext uri="{FF2B5EF4-FFF2-40B4-BE49-F238E27FC236}">
                <a16:creationId xmlns:a16="http://schemas.microsoft.com/office/drawing/2014/main" id="{C99EEF19-AA3B-E84A-8DEE-C361F84AFEE8}"/>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19</a:t>
            </a:fld>
            <a:endParaRPr lang="en-US" dirty="0">
              <a:solidFill>
                <a:schemeClr val="bg1"/>
              </a:solidFill>
            </a:endParaRPr>
          </a:p>
        </p:txBody>
      </p:sp>
    </p:spTree>
    <p:extLst>
      <p:ext uri="{BB962C8B-B14F-4D97-AF65-F5344CB8AC3E}">
        <p14:creationId xmlns:p14="http://schemas.microsoft.com/office/powerpoint/2010/main" val="139042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First move of a chess game">
            <a:extLst>
              <a:ext uri="{FF2B5EF4-FFF2-40B4-BE49-F238E27FC236}">
                <a16:creationId xmlns:a16="http://schemas.microsoft.com/office/drawing/2014/main" id="{6B8032FE-80F4-1742-8CF3-379A2CF60496}"/>
              </a:ext>
            </a:extLst>
          </p:cNvPr>
          <p:cNvPicPr>
            <a:picLocks noChangeAspect="1"/>
          </p:cNvPicPr>
          <p:nvPr/>
        </p:nvPicPr>
        <p:blipFill rotWithShape="1">
          <a:blip r:embed="rId2">
            <a:extLst>
              <a:ext uri="{28A0092B-C50C-407E-A947-70E740481C1C}">
                <a14:useLocalDpi xmlns:a14="http://schemas.microsoft.com/office/drawing/2010/main" val="0"/>
              </a:ext>
            </a:extLst>
          </a:blip>
          <a:srcRect l="9802" t="6484" r="11593" b="2"/>
          <a:stretch/>
        </p:blipFill>
        <p:spPr>
          <a:xfrm>
            <a:off x="3523488" y="10"/>
            <a:ext cx="8668512" cy="6857990"/>
          </a:xfrm>
          <a:prstGeom prst="rect">
            <a:avLst/>
          </a:prstGeom>
        </p:spPr>
      </p:pic>
      <p:sp>
        <p:nvSpPr>
          <p:cNvPr id="38" name="Rectangle 37">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F71B84-1067-C540-ADE3-6764581DE750}"/>
              </a:ext>
            </a:extLst>
          </p:cNvPr>
          <p:cNvSpPr>
            <a:spLocks noGrp="1"/>
          </p:cNvSpPr>
          <p:nvPr>
            <p:ph type="title"/>
          </p:nvPr>
        </p:nvSpPr>
        <p:spPr>
          <a:xfrm>
            <a:off x="477981" y="1122363"/>
            <a:ext cx="4023360" cy="3204134"/>
          </a:xfrm>
        </p:spPr>
        <p:txBody>
          <a:bodyPr vert="horz" lIns="91440" tIns="45720" rIns="91440" bIns="45720" rtlCol="0" anchor="ctr">
            <a:normAutofit/>
          </a:bodyPr>
          <a:lstStyle/>
          <a:p>
            <a:pPr algn="ctr"/>
            <a:r>
              <a:rPr lang="en-US" sz="5400" dirty="0"/>
              <a:t>Spiritual Boot Camp</a:t>
            </a:r>
            <a:br>
              <a:rPr lang="en-US" sz="4800" dirty="0"/>
            </a:br>
            <a:r>
              <a:rPr lang="en-US" sz="4000" dirty="0"/>
              <a:t>Battle Briefing #3</a:t>
            </a:r>
          </a:p>
        </p:txBody>
      </p:sp>
      <p:sp>
        <p:nvSpPr>
          <p:cNvPr id="40" name="Rectangle 3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42" name="Rectangle 4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0DA0B79A-65E2-A54B-8E13-7AA3DEB3C718}"/>
              </a:ext>
            </a:extLst>
          </p:cNvPr>
          <p:cNvSpPr>
            <a:spLocks noGrp="1"/>
          </p:cNvSpPr>
          <p:nvPr>
            <p:ph type="sldNum" sz="quarter" idx="12"/>
          </p:nvPr>
        </p:nvSpPr>
        <p:spPr>
          <a:xfrm>
            <a:off x="8970819" y="6356350"/>
            <a:ext cx="2743200" cy="365125"/>
          </a:xfrm>
        </p:spPr>
        <p:txBody>
          <a:bodyPr vert="horz" lIns="91440" tIns="45720" rIns="91440" bIns="45720" rtlCol="0" anchor="ctr">
            <a:normAutofit/>
          </a:bodyPr>
          <a:lstStyle/>
          <a:p>
            <a:pPr>
              <a:spcAft>
                <a:spcPts val="600"/>
              </a:spcAft>
              <a:defRPr/>
            </a:pPr>
            <a:fld id="{F8E28480-1C08-4458-AD97-0283E6FFD09D}" type="slidenum">
              <a:rPr lang="en-US">
                <a:solidFill>
                  <a:schemeClr val="tx1"/>
                </a:solidFill>
                <a:latin typeface="Calibri" panose="020F0502020204030204"/>
              </a:rPr>
              <a:pPr>
                <a:spcAft>
                  <a:spcPts val="600"/>
                </a:spcAft>
                <a:defRPr/>
              </a:pPr>
              <a:t>2</a:t>
            </a:fld>
            <a:endParaRPr lang="en-US" dirty="0">
              <a:solidFill>
                <a:schemeClr val="tx1"/>
              </a:solidFill>
              <a:latin typeface="Calibri" panose="020F0502020204030204"/>
            </a:endParaRP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AEB1B9FF-F13B-2F4A-9D23-E484B849FFB6}"/>
                  </a:ext>
                </a:extLst>
              </p14:cNvPr>
              <p14:cNvContentPartPr/>
              <p14:nvPr/>
            </p14:nvContentPartPr>
            <p14:xfrm>
              <a:off x="527197" y="648945"/>
              <a:ext cx="624240" cy="115920"/>
            </p14:xfrm>
          </p:contentPart>
        </mc:Choice>
        <mc:Fallback xmlns="">
          <p:pic>
            <p:nvPicPr>
              <p:cNvPr id="8" name="Ink 7">
                <a:extLst>
                  <a:ext uri="{FF2B5EF4-FFF2-40B4-BE49-F238E27FC236}">
                    <a16:creationId xmlns:a16="http://schemas.microsoft.com/office/drawing/2014/main" id="{AEB1B9FF-F13B-2F4A-9D23-E484B849FFB6}"/>
                  </a:ext>
                </a:extLst>
              </p:cNvPr>
              <p:cNvPicPr/>
              <p:nvPr/>
            </p:nvPicPr>
            <p:blipFill>
              <a:blip r:embed="rId4"/>
              <a:stretch>
                <a:fillRect/>
              </a:stretch>
            </p:blipFill>
            <p:spPr>
              <a:xfrm>
                <a:off x="464557" y="586305"/>
                <a:ext cx="749880" cy="241560"/>
              </a:xfrm>
              <a:prstGeom prst="rect">
                <a:avLst/>
              </a:prstGeom>
            </p:spPr>
          </p:pic>
        </mc:Fallback>
      </mc:AlternateContent>
    </p:spTree>
    <p:extLst>
      <p:ext uri="{BB962C8B-B14F-4D97-AF65-F5344CB8AC3E}">
        <p14:creationId xmlns:p14="http://schemas.microsoft.com/office/powerpoint/2010/main" val="1797837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B519330-2C51-C14B-98FC-99410F257003}"/>
              </a:ext>
            </a:extLst>
          </p:cNvPr>
          <p:cNvSpPr>
            <a:spLocks noGrp="1"/>
          </p:cNvSpPr>
          <p:nvPr>
            <p:ph type="title"/>
          </p:nvPr>
        </p:nvSpPr>
        <p:spPr>
          <a:xfrm>
            <a:off x="767290" y="1289146"/>
            <a:ext cx="4153626" cy="4279709"/>
          </a:xfrm>
        </p:spPr>
        <p:txBody>
          <a:bodyPr vert="horz" lIns="91440" tIns="45720" rIns="91440" bIns="45720" rtlCol="0" anchor="ctr">
            <a:normAutofit/>
          </a:bodyPr>
          <a:lstStyle/>
          <a:p>
            <a:pPr algn="r"/>
            <a:r>
              <a:rPr lang="en-US" sz="5400" kern="1200" dirty="0">
                <a:solidFill>
                  <a:schemeClr val="bg1"/>
                </a:solidFill>
                <a:latin typeface="+mj-lt"/>
                <a:ea typeface="+mj-ea"/>
                <a:cs typeface="+mj-cs"/>
              </a:rPr>
              <a:t>Spiritual Boot Camp</a:t>
            </a:r>
            <a:br>
              <a:rPr lang="en-US" sz="5400" kern="1200" dirty="0">
                <a:solidFill>
                  <a:schemeClr val="bg1"/>
                </a:solidFill>
                <a:latin typeface="+mj-lt"/>
                <a:ea typeface="+mj-ea"/>
                <a:cs typeface="+mj-cs"/>
              </a:rPr>
            </a:br>
            <a:r>
              <a:rPr lang="en-US" sz="4000" kern="1200" dirty="0">
                <a:solidFill>
                  <a:schemeClr val="bg1"/>
                </a:solidFill>
                <a:latin typeface="+mj-lt"/>
                <a:ea typeface="+mj-ea"/>
                <a:cs typeface="+mj-cs"/>
              </a:rPr>
              <a:t>Battle Briefing #3</a:t>
            </a:r>
          </a:p>
        </p:txBody>
      </p:sp>
      <p:grpSp>
        <p:nvGrpSpPr>
          <p:cNvPr id="39" name="Group 38">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40"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41"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C97277A9-36CB-854B-808B-F2F78BFF2304}"/>
              </a:ext>
            </a:extLst>
          </p:cNvPr>
          <p:cNvSpPr>
            <a:spLocks noGrp="1"/>
          </p:cNvSpPr>
          <p:nvPr>
            <p:ph idx="1"/>
          </p:nvPr>
        </p:nvSpPr>
        <p:spPr>
          <a:xfrm>
            <a:off x="6096000" y="1854601"/>
            <a:ext cx="5580501" cy="4823933"/>
          </a:xfrm>
        </p:spPr>
        <p:txBody>
          <a:bodyPr vert="horz" lIns="91440" tIns="45720" rIns="91440" bIns="45720" rtlCol="0" anchor="ctr">
            <a:normAutofit/>
          </a:bodyPr>
          <a:lstStyle/>
          <a:p>
            <a:pPr lvl="0"/>
            <a:r>
              <a:rPr lang="en-US" sz="2400" dirty="0"/>
              <a:t>Now it came to pass, about eight days after saying that He took Peter, John, and James and went to the mountain to pray. As He prayed, the appearance of His face was altered, and His robe became white and glistening. And behold, two men talked with Him, who were Moses and Elijah, who appeared in glory and spoke of His departure which He was about to accomplish at Jerusalem. </a:t>
            </a:r>
          </a:p>
          <a:p>
            <a:pPr marL="0" lvl="0" indent="0">
              <a:buNone/>
            </a:pPr>
            <a:r>
              <a:rPr lang="en-US" sz="2400" dirty="0"/>
              <a:t>   *Luke 9:28-31</a:t>
            </a:r>
          </a:p>
        </p:txBody>
      </p:sp>
      <p:sp>
        <p:nvSpPr>
          <p:cNvPr id="5" name="Slide Number Placeholder 4">
            <a:extLst>
              <a:ext uri="{FF2B5EF4-FFF2-40B4-BE49-F238E27FC236}">
                <a16:creationId xmlns:a16="http://schemas.microsoft.com/office/drawing/2014/main" id="{885EB2F1-1BAC-9B4B-9625-0A34FFA71D2B}"/>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ormAutofit/>
          </a:bodyPr>
          <a:lstStyle/>
          <a:p>
            <a:pPr algn="ctr">
              <a:spcAft>
                <a:spcPts val="600"/>
              </a:spcAft>
            </a:pPr>
            <a:fld id="{F8E28480-1C08-4458-AD97-0283E6FFD09D}" type="slidenum">
              <a:rPr lang="en-US">
                <a:solidFill>
                  <a:schemeClr val="bg1"/>
                </a:solidFill>
              </a:rPr>
              <a:pPr algn="ctr">
                <a:spcAft>
                  <a:spcPts val="600"/>
                </a:spcAft>
              </a:pPr>
              <a:t>20</a:t>
            </a:fld>
            <a:endParaRPr lang="en-US" dirty="0">
              <a:solidFill>
                <a:schemeClr val="bg1"/>
              </a:solidFill>
            </a:endParaRPr>
          </a:p>
        </p:txBody>
      </p:sp>
    </p:spTree>
    <p:extLst>
      <p:ext uri="{BB962C8B-B14F-4D97-AF65-F5344CB8AC3E}">
        <p14:creationId xmlns:p14="http://schemas.microsoft.com/office/powerpoint/2010/main" val="323333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758F6E7-5001-A34C-BA77-539988E43E4D}"/>
              </a:ext>
            </a:extLst>
          </p:cNvPr>
          <p:cNvSpPr>
            <a:spLocks noGrp="1"/>
          </p:cNvSpPr>
          <p:nvPr>
            <p:ph type="title"/>
          </p:nvPr>
        </p:nvSpPr>
        <p:spPr>
          <a:xfrm>
            <a:off x="767290" y="1289146"/>
            <a:ext cx="4153626" cy="4279709"/>
          </a:xfrm>
        </p:spPr>
        <p:txBody>
          <a:bodyPr vert="horz" lIns="91440" tIns="45720" rIns="91440" bIns="45720" rtlCol="0" anchor="ctr">
            <a:normAutofit/>
          </a:bodyPr>
          <a:lstStyle/>
          <a:p>
            <a:pPr algn="r"/>
            <a:r>
              <a:rPr lang="en-US" sz="5400" kern="1200" dirty="0">
                <a:solidFill>
                  <a:schemeClr val="bg1"/>
                </a:solidFill>
                <a:latin typeface="+mj-lt"/>
                <a:ea typeface="+mj-ea"/>
                <a:cs typeface="+mj-cs"/>
              </a:rPr>
              <a:t>Spiritual Boot Camp</a:t>
            </a:r>
            <a:br>
              <a:rPr lang="en-US" sz="5400" kern="1200" dirty="0">
                <a:solidFill>
                  <a:schemeClr val="bg1"/>
                </a:solidFill>
                <a:latin typeface="+mj-lt"/>
                <a:ea typeface="+mj-ea"/>
                <a:cs typeface="+mj-cs"/>
              </a:rPr>
            </a:br>
            <a:r>
              <a:rPr lang="en-US" sz="4000" kern="1200" dirty="0">
                <a:solidFill>
                  <a:schemeClr val="bg1"/>
                </a:solidFill>
                <a:latin typeface="+mj-lt"/>
                <a:ea typeface="+mj-ea"/>
                <a:cs typeface="+mj-cs"/>
              </a:rPr>
              <a:t>Battle Briefing #3 cont.</a:t>
            </a:r>
          </a:p>
        </p:txBody>
      </p:sp>
      <p:grpSp>
        <p:nvGrpSpPr>
          <p:cNvPr id="36" name="Group 35">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37"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38"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13D016C4-BF37-464F-B8C3-AEE71CC556DA}"/>
              </a:ext>
            </a:extLst>
          </p:cNvPr>
          <p:cNvSpPr>
            <a:spLocks noGrp="1"/>
          </p:cNvSpPr>
          <p:nvPr>
            <p:ph idx="1"/>
          </p:nvPr>
        </p:nvSpPr>
        <p:spPr>
          <a:xfrm>
            <a:off x="6004933" y="2271505"/>
            <a:ext cx="5415923" cy="3148798"/>
          </a:xfrm>
        </p:spPr>
        <p:txBody>
          <a:bodyPr vert="horz" lIns="91440" tIns="45720" rIns="91440" bIns="45720" rtlCol="0" anchor="ctr">
            <a:normAutofit/>
          </a:bodyPr>
          <a:lstStyle/>
          <a:p>
            <a:pPr lvl="0"/>
            <a:r>
              <a:rPr lang="en-US" dirty="0"/>
              <a:t>For He said to him, “Come out of the man, unclean spirit!”  Then He asked him, “what is your name?'' And he answered, saying, “My name is Legion; for we are many.”  </a:t>
            </a:r>
          </a:p>
          <a:p>
            <a:pPr lvl="0"/>
            <a:r>
              <a:rPr lang="en-US" dirty="0"/>
              <a:t>*Mark 5:8-9</a:t>
            </a:r>
          </a:p>
          <a:p>
            <a:pPr marL="0" indent="0">
              <a:buNone/>
            </a:pPr>
            <a:endParaRPr lang="en-US" sz="2400" kern="1200" dirty="0">
              <a:latin typeface="+mn-lt"/>
              <a:ea typeface="+mn-ea"/>
              <a:cs typeface="+mn-cs"/>
            </a:endParaRPr>
          </a:p>
        </p:txBody>
      </p:sp>
      <p:sp>
        <p:nvSpPr>
          <p:cNvPr id="5" name="Slide Number Placeholder 4">
            <a:extLst>
              <a:ext uri="{FF2B5EF4-FFF2-40B4-BE49-F238E27FC236}">
                <a16:creationId xmlns:a16="http://schemas.microsoft.com/office/drawing/2014/main" id="{15611A7F-329A-A24A-A301-200E3155D23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ormAutofit/>
          </a:bodyPr>
          <a:lstStyle/>
          <a:p>
            <a:pPr algn="ctr">
              <a:spcAft>
                <a:spcPts val="600"/>
              </a:spcAft>
            </a:pPr>
            <a:fld id="{F8E28480-1C08-4458-AD97-0283E6FFD09D}" type="slidenum">
              <a:rPr lang="en-US">
                <a:solidFill>
                  <a:schemeClr val="bg1"/>
                </a:solidFill>
              </a:rPr>
              <a:pPr algn="ctr">
                <a:spcAft>
                  <a:spcPts val="600"/>
                </a:spcAft>
              </a:pPr>
              <a:t>21</a:t>
            </a:fld>
            <a:endParaRPr lang="en-US" dirty="0">
              <a:solidFill>
                <a:schemeClr val="bg1"/>
              </a:solidFill>
            </a:endParaRPr>
          </a:p>
        </p:txBody>
      </p:sp>
    </p:spTree>
    <p:extLst>
      <p:ext uri="{BB962C8B-B14F-4D97-AF65-F5344CB8AC3E}">
        <p14:creationId xmlns:p14="http://schemas.microsoft.com/office/powerpoint/2010/main" val="36986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0B47332-9254-EA43-9875-C5DABC3BB746}"/>
              </a:ext>
            </a:extLst>
          </p:cNvPr>
          <p:cNvSpPr>
            <a:spLocks noGrp="1"/>
          </p:cNvSpPr>
          <p:nvPr>
            <p:ph type="title"/>
          </p:nvPr>
        </p:nvSpPr>
        <p:spPr>
          <a:xfrm>
            <a:off x="767290" y="1289146"/>
            <a:ext cx="4153626" cy="4279709"/>
          </a:xfrm>
        </p:spPr>
        <p:txBody>
          <a:bodyPr vert="horz" lIns="91440" tIns="45720" rIns="91440" bIns="45720" rtlCol="0" anchor="ctr">
            <a:normAutofit/>
          </a:bodyPr>
          <a:lstStyle/>
          <a:p>
            <a:pPr algn="r"/>
            <a:r>
              <a:rPr lang="en-US" sz="5400" kern="1200" dirty="0">
                <a:solidFill>
                  <a:schemeClr val="bg1"/>
                </a:solidFill>
                <a:latin typeface="+mj-lt"/>
                <a:ea typeface="+mj-ea"/>
                <a:cs typeface="+mj-cs"/>
              </a:rPr>
              <a:t>Spiritual Boot Camp</a:t>
            </a:r>
            <a:br>
              <a:rPr lang="en-US" sz="5400" kern="1200" dirty="0">
                <a:solidFill>
                  <a:schemeClr val="bg1"/>
                </a:solidFill>
                <a:latin typeface="+mj-lt"/>
                <a:ea typeface="+mj-ea"/>
                <a:cs typeface="+mj-cs"/>
              </a:rPr>
            </a:br>
            <a:r>
              <a:rPr lang="en-US" sz="4000" kern="1200" dirty="0">
                <a:solidFill>
                  <a:schemeClr val="bg1"/>
                </a:solidFill>
                <a:latin typeface="+mj-lt"/>
                <a:ea typeface="+mj-ea"/>
                <a:cs typeface="+mj-cs"/>
              </a:rPr>
              <a:t>Battle Briefing #3 cont.</a:t>
            </a:r>
          </a:p>
        </p:txBody>
      </p:sp>
      <p:grpSp>
        <p:nvGrpSpPr>
          <p:cNvPr id="36" name="Group 35">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37"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38"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B729611B-9E4E-0446-B83F-722ED4AB05F7}"/>
              </a:ext>
            </a:extLst>
          </p:cNvPr>
          <p:cNvSpPr>
            <a:spLocks noGrp="1"/>
          </p:cNvSpPr>
          <p:nvPr>
            <p:ph idx="1"/>
          </p:nvPr>
        </p:nvSpPr>
        <p:spPr>
          <a:xfrm>
            <a:off x="6126740" y="2134574"/>
            <a:ext cx="5181036" cy="3148798"/>
          </a:xfrm>
        </p:spPr>
        <p:txBody>
          <a:bodyPr vert="horz" lIns="91440" tIns="45720" rIns="91440" bIns="45720" rtlCol="0" anchor="ctr">
            <a:normAutofit/>
          </a:bodyPr>
          <a:lstStyle/>
          <a:p>
            <a:pPr lvl="0"/>
            <a:r>
              <a:rPr lang="en-US" dirty="0"/>
              <a:t>Then He commanded them to make them sit down in groups on the green grass. So, they sat down in ranks, in hundreds, and in fifties.                                        </a:t>
            </a:r>
          </a:p>
          <a:p>
            <a:pPr lvl="0"/>
            <a:r>
              <a:rPr lang="en-US" dirty="0"/>
              <a:t>*Mark 6:39-40</a:t>
            </a:r>
          </a:p>
          <a:p>
            <a:pPr marL="0" indent="0">
              <a:buNone/>
            </a:pPr>
            <a:r>
              <a:rPr lang="en-US" sz="2400" kern="1200" dirty="0">
                <a:latin typeface="+mn-lt"/>
                <a:ea typeface="+mn-ea"/>
                <a:cs typeface="+mn-cs"/>
              </a:rPr>
              <a:t>          </a:t>
            </a:r>
          </a:p>
        </p:txBody>
      </p:sp>
      <p:sp>
        <p:nvSpPr>
          <p:cNvPr id="5" name="Slide Number Placeholder 4">
            <a:extLst>
              <a:ext uri="{FF2B5EF4-FFF2-40B4-BE49-F238E27FC236}">
                <a16:creationId xmlns:a16="http://schemas.microsoft.com/office/drawing/2014/main" id="{63CDC6D0-A1FF-B043-9782-6824135669FA}"/>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ormAutofit/>
          </a:bodyPr>
          <a:lstStyle/>
          <a:p>
            <a:pPr algn="ctr">
              <a:spcAft>
                <a:spcPts val="600"/>
              </a:spcAft>
            </a:pPr>
            <a:fld id="{F8E28480-1C08-4458-AD97-0283E6FFD09D}" type="slidenum">
              <a:rPr lang="en-US">
                <a:solidFill>
                  <a:schemeClr val="bg1"/>
                </a:solidFill>
              </a:rPr>
              <a:pPr algn="ctr">
                <a:spcAft>
                  <a:spcPts val="600"/>
                </a:spcAft>
              </a:pPr>
              <a:t>22</a:t>
            </a:fld>
            <a:endParaRPr lang="en-US" dirty="0">
              <a:solidFill>
                <a:schemeClr val="bg1"/>
              </a:solidFill>
            </a:endParaRPr>
          </a:p>
        </p:txBody>
      </p:sp>
    </p:spTree>
    <p:extLst>
      <p:ext uri="{BB962C8B-B14F-4D97-AF65-F5344CB8AC3E}">
        <p14:creationId xmlns:p14="http://schemas.microsoft.com/office/powerpoint/2010/main" val="16296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258E514-B254-6C48-95ED-CEAC8BDD4506}"/>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36" name="Group 35">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37"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38"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2FF37152-12D6-BF42-BD3F-C61F29A401DD}"/>
              </a:ext>
            </a:extLst>
          </p:cNvPr>
          <p:cNvSpPr>
            <a:spLocks noGrp="1"/>
          </p:cNvSpPr>
          <p:nvPr>
            <p:ph idx="1"/>
          </p:nvPr>
        </p:nvSpPr>
        <p:spPr>
          <a:xfrm>
            <a:off x="5985549" y="2303970"/>
            <a:ext cx="5302179" cy="4279710"/>
          </a:xfrm>
        </p:spPr>
        <p:txBody>
          <a:bodyPr anchor="ctr">
            <a:normAutofit/>
          </a:bodyPr>
          <a:lstStyle/>
          <a:p>
            <a:pPr lvl="0"/>
            <a:r>
              <a:rPr lang="en-US" sz="2400" dirty="0"/>
              <a:t>When the Day of Pentecost had fully come, they were all with one accord in one place. And suddenly there came a sound from heaven, as of rushing mighty wind, and it filled the whole house where they were sitting. Then there appeared to them divided tongues, as of fire, and one sat on each of them. And they were filled with the Holy Spirit and began to speak in tongues, as the Spirit gave utterance.                         </a:t>
            </a:r>
          </a:p>
          <a:p>
            <a:pPr lvl="0"/>
            <a:r>
              <a:rPr lang="en-US" sz="2400" dirty="0"/>
              <a:t>*Acts 2:1-4</a:t>
            </a:r>
          </a:p>
          <a:p>
            <a:pPr marL="0" indent="0">
              <a:buNone/>
            </a:pPr>
            <a:endParaRPr lang="en-US" sz="2400" dirty="0"/>
          </a:p>
        </p:txBody>
      </p:sp>
      <p:sp>
        <p:nvSpPr>
          <p:cNvPr id="5" name="Slide Number Placeholder 4">
            <a:extLst>
              <a:ext uri="{FF2B5EF4-FFF2-40B4-BE49-F238E27FC236}">
                <a16:creationId xmlns:a16="http://schemas.microsoft.com/office/drawing/2014/main" id="{83DFEDD1-6C63-504B-84E2-5F9481BA03C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23</a:t>
            </a:fld>
            <a:endParaRPr lang="en-US" dirty="0">
              <a:solidFill>
                <a:schemeClr val="bg1"/>
              </a:solidFill>
            </a:endParaRPr>
          </a:p>
        </p:txBody>
      </p:sp>
    </p:spTree>
    <p:extLst>
      <p:ext uri="{BB962C8B-B14F-4D97-AF65-F5344CB8AC3E}">
        <p14:creationId xmlns:p14="http://schemas.microsoft.com/office/powerpoint/2010/main" val="136008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DF6B5F4-821B-6340-9B61-9FD58C4366B5}"/>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5" name="Group 24">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6"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3B74E459-BECE-B641-B044-DDF841D16AF4}"/>
              </a:ext>
            </a:extLst>
          </p:cNvPr>
          <p:cNvSpPr>
            <a:spLocks noGrp="1"/>
          </p:cNvSpPr>
          <p:nvPr>
            <p:ph idx="1"/>
          </p:nvPr>
        </p:nvSpPr>
        <p:spPr>
          <a:xfrm>
            <a:off x="6126740" y="2203258"/>
            <a:ext cx="5297970" cy="3557461"/>
          </a:xfrm>
        </p:spPr>
        <p:txBody>
          <a:bodyPr anchor="ctr">
            <a:normAutofit lnSpcReduction="10000"/>
          </a:bodyPr>
          <a:lstStyle/>
          <a:p>
            <a:pPr lvl="0"/>
            <a:r>
              <a:rPr lang="en-US" dirty="0"/>
              <a:t>And many other words he testified and exhorted them, saying, “Be saved from this perverse generation.”  Then those who gladly received his word were baptized; and that day about three thousand souls were added to their numbers.                              </a:t>
            </a:r>
          </a:p>
          <a:p>
            <a:pPr lvl="0"/>
            <a:r>
              <a:rPr lang="en-US" dirty="0"/>
              <a:t>*Acts 2:40-41 </a:t>
            </a:r>
          </a:p>
        </p:txBody>
      </p:sp>
      <p:sp>
        <p:nvSpPr>
          <p:cNvPr id="5" name="Slide Number Placeholder 4">
            <a:extLst>
              <a:ext uri="{FF2B5EF4-FFF2-40B4-BE49-F238E27FC236}">
                <a16:creationId xmlns:a16="http://schemas.microsoft.com/office/drawing/2014/main" id="{EBA75CC1-C3B7-9048-91CB-C54788ED65F2}"/>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24</a:t>
            </a:fld>
            <a:endParaRPr lang="en-US" dirty="0">
              <a:solidFill>
                <a:schemeClr val="bg1"/>
              </a:solidFill>
            </a:endParaRPr>
          </a:p>
        </p:txBody>
      </p:sp>
    </p:spTree>
    <p:extLst>
      <p:ext uri="{BB962C8B-B14F-4D97-AF65-F5344CB8AC3E}">
        <p14:creationId xmlns:p14="http://schemas.microsoft.com/office/powerpoint/2010/main" val="197226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42FA50D-FA98-1142-ABE7-57EBDF6EA83B}"/>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31" name="Group 24">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32"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98C549A0-A237-224F-8339-45AA2FBA2F99}"/>
              </a:ext>
            </a:extLst>
          </p:cNvPr>
          <p:cNvSpPr>
            <a:spLocks noGrp="1"/>
          </p:cNvSpPr>
          <p:nvPr>
            <p:ph idx="1"/>
          </p:nvPr>
        </p:nvSpPr>
        <p:spPr>
          <a:xfrm>
            <a:off x="6021905" y="2271504"/>
            <a:ext cx="5124631" cy="3763077"/>
          </a:xfrm>
        </p:spPr>
        <p:txBody>
          <a:bodyPr anchor="ctr">
            <a:normAutofit/>
          </a:bodyPr>
          <a:lstStyle/>
          <a:p>
            <a:pPr lvl="0"/>
            <a:r>
              <a:rPr lang="en-US" dirty="0"/>
              <a:t>You therefore must endure hardship as a good soldier for Christ. No one engages in warfare entangles himself with the affairs of this life, that he may please Him who enlist him as a soldier.                                    </a:t>
            </a:r>
          </a:p>
          <a:p>
            <a:pPr lvl="0"/>
            <a:r>
              <a:rPr lang="en-US" dirty="0"/>
              <a:t>*2 Timothy 2:3-4</a:t>
            </a:r>
          </a:p>
          <a:p>
            <a:endParaRPr lang="en-US" sz="2400" dirty="0"/>
          </a:p>
        </p:txBody>
      </p:sp>
      <p:sp>
        <p:nvSpPr>
          <p:cNvPr id="5" name="Slide Number Placeholder 4">
            <a:extLst>
              <a:ext uri="{FF2B5EF4-FFF2-40B4-BE49-F238E27FC236}">
                <a16:creationId xmlns:a16="http://schemas.microsoft.com/office/drawing/2014/main" id="{29C88D7F-C847-534B-9554-8E11FA4FD71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25</a:t>
            </a:fld>
            <a:endParaRPr lang="en-US" dirty="0">
              <a:solidFill>
                <a:schemeClr val="bg1"/>
              </a:solidFill>
            </a:endParaRPr>
          </a:p>
        </p:txBody>
      </p:sp>
    </p:spTree>
    <p:extLst>
      <p:ext uri="{BB962C8B-B14F-4D97-AF65-F5344CB8AC3E}">
        <p14:creationId xmlns:p14="http://schemas.microsoft.com/office/powerpoint/2010/main" val="357290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A912F60-C8E7-1C4E-A49C-9DCCE77EFE6A}"/>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5" name="Group 24">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6"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153D14F8-F705-424A-9923-A1DBF140A007}"/>
              </a:ext>
            </a:extLst>
          </p:cNvPr>
          <p:cNvSpPr>
            <a:spLocks noGrp="1"/>
          </p:cNvSpPr>
          <p:nvPr>
            <p:ph idx="1"/>
          </p:nvPr>
        </p:nvSpPr>
        <p:spPr>
          <a:xfrm>
            <a:off x="6088974" y="1854600"/>
            <a:ext cx="5201877" cy="4179981"/>
          </a:xfrm>
        </p:spPr>
        <p:txBody>
          <a:bodyPr anchor="ctr">
            <a:normAutofit fontScale="92500" lnSpcReduction="20000"/>
          </a:bodyPr>
          <a:lstStyle/>
          <a:p>
            <a:endParaRPr lang="en-US" sz="3200" dirty="0"/>
          </a:p>
          <a:p>
            <a:pPr lvl="0"/>
            <a:r>
              <a:rPr lang="en-US" dirty="0"/>
              <a:t>For the weapons of our warfare are not carnal but mighty in God for pulling down strongholds, casting down arguments and every high thing that exalts itself against the knowledge of God, bring every thought into captivity to the obedience of Christ, being ready to punish all disobedience when your obedience is fulfilled.                             </a:t>
            </a:r>
          </a:p>
          <a:p>
            <a:pPr marL="0" lvl="0" indent="0">
              <a:buNone/>
            </a:pPr>
            <a:r>
              <a:rPr lang="en-US" dirty="0"/>
              <a:t>  *2 Corinthians 10:4-6</a:t>
            </a:r>
          </a:p>
          <a:p>
            <a:endParaRPr lang="en-US" sz="2400" dirty="0"/>
          </a:p>
        </p:txBody>
      </p:sp>
      <p:sp>
        <p:nvSpPr>
          <p:cNvPr id="5" name="Slide Number Placeholder 4">
            <a:extLst>
              <a:ext uri="{FF2B5EF4-FFF2-40B4-BE49-F238E27FC236}">
                <a16:creationId xmlns:a16="http://schemas.microsoft.com/office/drawing/2014/main" id="{D823D951-2303-A34E-BEC3-1B936CA9FEC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26</a:t>
            </a:fld>
            <a:endParaRPr lang="en-US" dirty="0">
              <a:solidFill>
                <a:schemeClr val="bg1"/>
              </a:solidFill>
            </a:endParaRPr>
          </a:p>
        </p:txBody>
      </p:sp>
    </p:spTree>
    <p:extLst>
      <p:ext uri="{BB962C8B-B14F-4D97-AF65-F5344CB8AC3E}">
        <p14:creationId xmlns:p14="http://schemas.microsoft.com/office/powerpoint/2010/main" val="307623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3">
                                            <p:txEl>
                                              <p:pRg st="2" end="2"/>
                                            </p:txEl>
                                          </p:spTgt>
                                        </p:tgtEl>
                                      </p:cBhvr>
                                    </p:animEffect>
                                    <p:set>
                                      <p:cBhvr>
                                        <p:cTn id="1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792B947-16E7-1F4D-A107-3C1FD70B9E9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5" name="Group 24">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6"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9CD46F34-240A-104A-A84E-0C58FC904D0B}"/>
              </a:ext>
            </a:extLst>
          </p:cNvPr>
          <p:cNvSpPr>
            <a:spLocks noGrp="1"/>
          </p:cNvSpPr>
          <p:nvPr>
            <p:ph idx="1"/>
          </p:nvPr>
        </p:nvSpPr>
        <p:spPr>
          <a:xfrm>
            <a:off x="6025687" y="2070464"/>
            <a:ext cx="5760460" cy="4179982"/>
          </a:xfrm>
        </p:spPr>
        <p:txBody>
          <a:bodyPr anchor="ctr">
            <a:normAutofit/>
          </a:bodyPr>
          <a:lstStyle/>
          <a:p>
            <a:r>
              <a:rPr lang="en-US" dirty="0"/>
              <a:t>One of the biggest weapons the enemy uses against us I believe is our inability to see the Kingdom of God even though it is all around us and more real than anything on earth. Our minds have been blinded by the god of this age. </a:t>
            </a:r>
          </a:p>
          <a:p>
            <a:pPr marL="0" indent="0">
              <a:buNone/>
            </a:pPr>
            <a:r>
              <a:rPr lang="en-US" dirty="0"/>
              <a:t>   * 2 Corinthians 4:4</a:t>
            </a:r>
          </a:p>
          <a:p>
            <a:pPr marL="0" indent="0">
              <a:buNone/>
            </a:pPr>
            <a:endParaRPr lang="en-US" sz="2400" dirty="0"/>
          </a:p>
        </p:txBody>
      </p:sp>
      <p:sp>
        <p:nvSpPr>
          <p:cNvPr id="5" name="Slide Number Placeholder 4">
            <a:extLst>
              <a:ext uri="{FF2B5EF4-FFF2-40B4-BE49-F238E27FC236}">
                <a16:creationId xmlns:a16="http://schemas.microsoft.com/office/drawing/2014/main" id="{985806D4-95A9-624F-B000-2EB30E97C6A5}"/>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27</a:t>
            </a:fld>
            <a:endParaRPr lang="en-US" dirty="0">
              <a:solidFill>
                <a:schemeClr val="bg1"/>
              </a:solidFill>
            </a:endParaRPr>
          </a:p>
        </p:txBody>
      </p:sp>
    </p:spTree>
    <p:extLst>
      <p:ext uri="{BB962C8B-B14F-4D97-AF65-F5344CB8AC3E}">
        <p14:creationId xmlns:p14="http://schemas.microsoft.com/office/powerpoint/2010/main" val="390317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6EBFBCE-5DC8-E34A-B4AE-8672D4D83897}"/>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DE68E5BE-8E82-7643-879C-9B0111B2F629}"/>
              </a:ext>
            </a:extLst>
          </p:cNvPr>
          <p:cNvSpPr>
            <a:spLocks noGrp="1"/>
          </p:cNvSpPr>
          <p:nvPr>
            <p:ph idx="1"/>
          </p:nvPr>
        </p:nvSpPr>
        <p:spPr>
          <a:xfrm>
            <a:off x="6135699" y="2035171"/>
            <a:ext cx="5001877" cy="4305993"/>
          </a:xfrm>
        </p:spPr>
        <p:txBody>
          <a:bodyPr anchor="ctr">
            <a:normAutofit/>
          </a:bodyPr>
          <a:lstStyle/>
          <a:p>
            <a:r>
              <a:rPr lang="en-US" sz="2600" dirty="0"/>
              <a:t>This blindness is causing us to not fully see the Kingdom at work on the earth in us, through us and for us. Therefore, we do not understand spiritually, mentally, and physically our position and our function in the Kingdom. </a:t>
            </a:r>
          </a:p>
          <a:p>
            <a:pPr marL="0" indent="0">
              <a:buNone/>
            </a:pPr>
            <a:r>
              <a:rPr lang="en-US" sz="2600" dirty="0"/>
              <a:t>    *2 Timothy 1:7</a:t>
            </a:r>
          </a:p>
          <a:p>
            <a:pPr marL="0" indent="0">
              <a:buNone/>
            </a:pPr>
            <a:endParaRPr lang="en-US" sz="2400" dirty="0"/>
          </a:p>
        </p:txBody>
      </p:sp>
      <p:sp>
        <p:nvSpPr>
          <p:cNvPr id="4" name="Slide Number Placeholder 3">
            <a:extLst>
              <a:ext uri="{FF2B5EF4-FFF2-40B4-BE49-F238E27FC236}">
                <a16:creationId xmlns:a16="http://schemas.microsoft.com/office/drawing/2014/main" id="{9E301980-29A2-5040-B194-5F9F89C1CA92}"/>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28</a:t>
            </a:fld>
            <a:endParaRPr lang="en-US" dirty="0">
              <a:solidFill>
                <a:schemeClr val="bg1"/>
              </a:solidFill>
            </a:endParaRPr>
          </a:p>
        </p:txBody>
      </p:sp>
    </p:spTree>
    <p:extLst>
      <p:ext uri="{BB962C8B-B14F-4D97-AF65-F5344CB8AC3E}">
        <p14:creationId xmlns:p14="http://schemas.microsoft.com/office/powerpoint/2010/main" val="358262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1A763D-72D3-6E41-BB63-5DA07B4507DB}"/>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9F76F1C8-821E-3144-A824-E6D7D6D52A3B}"/>
              </a:ext>
            </a:extLst>
          </p:cNvPr>
          <p:cNvSpPr>
            <a:spLocks noGrp="1"/>
          </p:cNvSpPr>
          <p:nvPr>
            <p:ph idx="1"/>
          </p:nvPr>
        </p:nvSpPr>
        <p:spPr>
          <a:xfrm>
            <a:off x="5904854" y="1854601"/>
            <a:ext cx="5516002" cy="2019567"/>
          </a:xfrm>
        </p:spPr>
        <p:txBody>
          <a:bodyPr anchor="ctr">
            <a:normAutofit/>
          </a:bodyPr>
          <a:lstStyle/>
          <a:p>
            <a:r>
              <a:rPr lang="en-US" dirty="0"/>
              <a:t>Open Our Eyes, Fall In, and Take Our Positions; let God be God. *Matthew 6:10</a:t>
            </a:r>
          </a:p>
        </p:txBody>
      </p:sp>
      <p:sp>
        <p:nvSpPr>
          <p:cNvPr id="4" name="Slide Number Placeholder 3">
            <a:extLst>
              <a:ext uri="{FF2B5EF4-FFF2-40B4-BE49-F238E27FC236}">
                <a16:creationId xmlns:a16="http://schemas.microsoft.com/office/drawing/2014/main" id="{8D31F260-4BF7-984C-AF13-6E1C17F2C53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29</a:t>
            </a:fld>
            <a:endParaRPr lang="en-US" dirty="0">
              <a:solidFill>
                <a:schemeClr val="bg1"/>
              </a:solidFill>
            </a:endParaRPr>
          </a:p>
        </p:txBody>
      </p:sp>
    </p:spTree>
    <p:extLst>
      <p:ext uri="{BB962C8B-B14F-4D97-AF65-F5344CB8AC3E}">
        <p14:creationId xmlns:p14="http://schemas.microsoft.com/office/powerpoint/2010/main" val="263959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8295851-BA80-364D-8DAC-296652C98E19}"/>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03AC862-A5A6-F646-8820-9B67ED6874A6}"/>
              </a:ext>
            </a:extLst>
          </p:cNvPr>
          <p:cNvSpPr>
            <a:spLocks noGrp="1"/>
          </p:cNvSpPr>
          <p:nvPr>
            <p:ph idx="1"/>
          </p:nvPr>
        </p:nvSpPr>
        <p:spPr>
          <a:xfrm>
            <a:off x="6514140" y="1854601"/>
            <a:ext cx="4776711" cy="3148798"/>
          </a:xfrm>
        </p:spPr>
        <p:txBody>
          <a:bodyPr anchor="ctr">
            <a:normAutofit/>
          </a:bodyPr>
          <a:lstStyle/>
          <a:p>
            <a:pPr lvl="0"/>
            <a:r>
              <a:rPr lang="en-US" sz="2400" dirty="0"/>
              <a:t>Area One</a:t>
            </a:r>
          </a:p>
          <a:p>
            <a:pPr lvl="1"/>
            <a:r>
              <a:rPr lang="en-US" dirty="0"/>
              <a:t>Renewing Your Mind</a:t>
            </a:r>
          </a:p>
          <a:p>
            <a:pPr marL="914400" lvl="2" indent="0">
              <a:buNone/>
            </a:pPr>
            <a:r>
              <a:rPr lang="en-US" sz="2400" dirty="0"/>
              <a:t>*Romans 12:2, Mark 8:18, Jeremiah 1:5, Genesis 1:26; Psalm 24:1</a:t>
            </a:r>
          </a:p>
          <a:p>
            <a:endParaRPr lang="en-US" sz="2400" dirty="0"/>
          </a:p>
        </p:txBody>
      </p:sp>
      <p:sp>
        <p:nvSpPr>
          <p:cNvPr id="4" name="Slide Number Placeholder 3">
            <a:extLst>
              <a:ext uri="{FF2B5EF4-FFF2-40B4-BE49-F238E27FC236}">
                <a16:creationId xmlns:a16="http://schemas.microsoft.com/office/drawing/2014/main" id="{FBCA6600-3E59-2846-A3F1-F7C29165F84F}"/>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3</a:t>
            </a:fld>
            <a:endParaRPr lang="en-US" dirty="0">
              <a:solidFill>
                <a:schemeClr val="bg1"/>
              </a:solidFill>
            </a:endParaRPr>
          </a:p>
        </p:txBody>
      </p:sp>
    </p:spTree>
    <p:extLst>
      <p:ext uri="{BB962C8B-B14F-4D97-AF65-F5344CB8AC3E}">
        <p14:creationId xmlns:p14="http://schemas.microsoft.com/office/powerpoint/2010/main" val="254585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0A6B732-4F69-2246-A370-F27DAC5DA20D}"/>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01DF6100-80A1-974B-99F3-3143F3ECC8C7}"/>
              </a:ext>
            </a:extLst>
          </p:cNvPr>
          <p:cNvSpPr>
            <a:spLocks noGrp="1"/>
          </p:cNvSpPr>
          <p:nvPr>
            <p:ph idx="1"/>
          </p:nvPr>
        </p:nvSpPr>
        <p:spPr>
          <a:xfrm>
            <a:off x="6369825" y="2291140"/>
            <a:ext cx="5325351" cy="3277715"/>
          </a:xfrm>
        </p:spPr>
        <p:txBody>
          <a:bodyPr anchor="ctr">
            <a:normAutofit/>
          </a:bodyPr>
          <a:lstStyle/>
          <a:p>
            <a:r>
              <a:rPr lang="en-US" dirty="0"/>
              <a:t>Now let's look at some examples of Heaven’s Army joining with His Army on the Earth.</a:t>
            </a:r>
          </a:p>
          <a:p>
            <a:pPr marL="0" indent="0">
              <a:buNone/>
            </a:pPr>
            <a:r>
              <a:rPr lang="en-US" dirty="0"/>
              <a:t>   *2 Kings 1:9-16; 3:18, 21-25; </a:t>
            </a:r>
          </a:p>
          <a:p>
            <a:pPr marL="0" indent="0">
              <a:buNone/>
            </a:pPr>
            <a:r>
              <a:rPr lang="en-US" dirty="0"/>
              <a:t>     6:12, 14-18; 7:5-7; 11:5-10;</a:t>
            </a:r>
          </a:p>
          <a:p>
            <a:pPr marL="0" indent="0">
              <a:buNone/>
            </a:pPr>
            <a:r>
              <a:rPr lang="en-US" dirty="0"/>
              <a:t>     19:34-35 </a:t>
            </a:r>
          </a:p>
          <a:p>
            <a:pPr marL="0" indent="0">
              <a:buNone/>
            </a:pPr>
            <a:endParaRPr lang="en-US" sz="2400" dirty="0"/>
          </a:p>
        </p:txBody>
      </p:sp>
      <p:sp>
        <p:nvSpPr>
          <p:cNvPr id="4" name="Slide Number Placeholder 3">
            <a:extLst>
              <a:ext uri="{FF2B5EF4-FFF2-40B4-BE49-F238E27FC236}">
                <a16:creationId xmlns:a16="http://schemas.microsoft.com/office/drawing/2014/main" id="{6296B09B-8A48-E44C-AE50-DFD0833DA5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30</a:t>
            </a:fld>
            <a:endParaRPr lang="en-US" dirty="0">
              <a:solidFill>
                <a:schemeClr val="bg1"/>
              </a:solidFill>
            </a:endParaRPr>
          </a:p>
        </p:txBody>
      </p:sp>
    </p:spTree>
    <p:extLst>
      <p:ext uri="{BB962C8B-B14F-4D97-AF65-F5344CB8AC3E}">
        <p14:creationId xmlns:p14="http://schemas.microsoft.com/office/powerpoint/2010/main" val="167347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514140" y="1854601"/>
            <a:ext cx="4776711" cy="3148798"/>
          </a:xfrm>
        </p:spPr>
        <p:txBody>
          <a:bodyPr anchor="ctr">
            <a:normAutofit/>
          </a:bodyPr>
          <a:lstStyle/>
          <a:p>
            <a:pPr marL="0" indent="0" algn="ctr">
              <a:buNone/>
            </a:pPr>
            <a:r>
              <a:rPr lang="en-US" sz="4000" dirty="0"/>
              <a:t>Q &amp; A </a:t>
            </a:r>
          </a:p>
          <a:p>
            <a:pPr marL="0" indent="0" algn="ctr">
              <a:buNone/>
            </a:pPr>
            <a:r>
              <a:rPr lang="en-US" sz="2400" dirty="0"/>
              <a:t>(Questions and Answers)</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31</a:t>
            </a:fld>
            <a:endParaRPr lang="en-US" dirty="0">
              <a:solidFill>
                <a:schemeClr val="bg1"/>
              </a:solidFill>
            </a:endParaRPr>
          </a:p>
        </p:txBody>
      </p:sp>
    </p:spTree>
    <p:extLst>
      <p:ext uri="{BB962C8B-B14F-4D97-AF65-F5344CB8AC3E}">
        <p14:creationId xmlns:p14="http://schemas.microsoft.com/office/powerpoint/2010/main" val="319135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0" end="0"/>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8295851-BA80-364D-8DAC-296652C98E19}"/>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03AC862-A5A6-F646-8820-9B67ED6874A6}"/>
              </a:ext>
            </a:extLst>
          </p:cNvPr>
          <p:cNvSpPr>
            <a:spLocks noGrp="1"/>
          </p:cNvSpPr>
          <p:nvPr>
            <p:ph idx="1"/>
          </p:nvPr>
        </p:nvSpPr>
        <p:spPr>
          <a:xfrm>
            <a:off x="6514140" y="1854601"/>
            <a:ext cx="4776711" cy="3148798"/>
          </a:xfrm>
        </p:spPr>
        <p:txBody>
          <a:bodyPr anchor="ctr">
            <a:normAutofit/>
          </a:bodyPr>
          <a:lstStyle/>
          <a:p>
            <a:pPr lvl="0"/>
            <a:r>
              <a:rPr lang="en-US" sz="2400" dirty="0"/>
              <a:t>What do these Scripture Verses really mean:</a:t>
            </a:r>
          </a:p>
          <a:p>
            <a:endParaRPr lang="en-US" sz="2400" dirty="0"/>
          </a:p>
        </p:txBody>
      </p:sp>
      <p:sp>
        <p:nvSpPr>
          <p:cNvPr id="4" name="Slide Number Placeholder 3">
            <a:extLst>
              <a:ext uri="{FF2B5EF4-FFF2-40B4-BE49-F238E27FC236}">
                <a16:creationId xmlns:a16="http://schemas.microsoft.com/office/drawing/2014/main" id="{FBCA6600-3E59-2846-A3F1-F7C29165F84F}"/>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4</a:t>
            </a:fld>
            <a:endParaRPr lang="en-US" dirty="0">
              <a:solidFill>
                <a:schemeClr val="bg1"/>
              </a:solidFill>
            </a:endParaRPr>
          </a:p>
        </p:txBody>
      </p:sp>
    </p:spTree>
    <p:extLst>
      <p:ext uri="{BB962C8B-B14F-4D97-AF65-F5344CB8AC3E}">
        <p14:creationId xmlns:p14="http://schemas.microsoft.com/office/powerpoint/2010/main" val="245986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D748B75-F7AB-F947-ACA9-DC02BFA67EC4}"/>
              </a:ext>
            </a:extLst>
          </p:cNvPr>
          <p:cNvSpPr>
            <a:spLocks noGrp="1"/>
          </p:cNvSpPr>
          <p:nvPr>
            <p:ph type="title"/>
          </p:nvPr>
        </p:nvSpPr>
        <p:spPr>
          <a:xfrm>
            <a:off x="767290" y="1289146"/>
            <a:ext cx="4304773"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72C0C6CD-8311-A34D-B6AF-423FF7301D07}"/>
              </a:ext>
            </a:extLst>
          </p:cNvPr>
          <p:cNvSpPr>
            <a:spLocks noGrp="1"/>
          </p:cNvSpPr>
          <p:nvPr>
            <p:ph idx="1"/>
          </p:nvPr>
        </p:nvSpPr>
        <p:spPr>
          <a:xfrm>
            <a:off x="6239820" y="2383829"/>
            <a:ext cx="5181036" cy="2216746"/>
          </a:xfrm>
        </p:spPr>
        <p:txBody>
          <a:bodyPr anchor="ctr">
            <a:normAutofit/>
          </a:bodyPr>
          <a:lstStyle/>
          <a:p>
            <a:r>
              <a:rPr lang="en-US" dirty="0"/>
              <a:t>Five of you will chase a hundred, and a hundred of you will chase ten thousand, and your enemies will fall before you by the sword.      </a:t>
            </a:r>
          </a:p>
          <a:p>
            <a:r>
              <a:rPr lang="en-US" dirty="0"/>
              <a:t>*Leviticus 26:8</a:t>
            </a:r>
          </a:p>
          <a:p>
            <a:pPr marL="0" indent="0">
              <a:buNone/>
            </a:pPr>
            <a:endParaRPr lang="en-US" sz="2400" dirty="0"/>
          </a:p>
        </p:txBody>
      </p:sp>
      <p:sp>
        <p:nvSpPr>
          <p:cNvPr id="4" name="Slide Number Placeholder 3">
            <a:extLst>
              <a:ext uri="{FF2B5EF4-FFF2-40B4-BE49-F238E27FC236}">
                <a16:creationId xmlns:a16="http://schemas.microsoft.com/office/drawing/2014/main" id="{F3176682-94DD-5241-B4DB-1F9B49EEEAC5}"/>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5</a:t>
            </a:fld>
            <a:endParaRPr lang="en-US" dirty="0">
              <a:solidFill>
                <a:schemeClr val="bg1"/>
              </a:solidFill>
            </a:endParaRPr>
          </a:p>
        </p:txBody>
      </p:sp>
    </p:spTree>
    <p:extLst>
      <p:ext uri="{BB962C8B-B14F-4D97-AF65-F5344CB8AC3E}">
        <p14:creationId xmlns:p14="http://schemas.microsoft.com/office/powerpoint/2010/main" val="408386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8425F41-0DEC-F14E-AF03-FDC2B540253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17676A7E-E319-934A-9463-CC708F2FB202}"/>
              </a:ext>
            </a:extLst>
          </p:cNvPr>
          <p:cNvSpPr>
            <a:spLocks noGrp="1"/>
          </p:cNvSpPr>
          <p:nvPr>
            <p:ph idx="1"/>
          </p:nvPr>
        </p:nvSpPr>
        <p:spPr>
          <a:xfrm>
            <a:off x="6126740" y="2203259"/>
            <a:ext cx="5568436" cy="3148798"/>
          </a:xfrm>
        </p:spPr>
        <p:txBody>
          <a:bodyPr anchor="ctr">
            <a:normAutofit/>
          </a:bodyPr>
          <a:lstStyle/>
          <a:p>
            <a:pPr lvl="0"/>
            <a:r>
              <a:rPr lang="en-US" dirty="0"/>
              <a:t>How could one chase a thousand, and two put ten thousand to flight, Unless the Rock had sold them, and the LORD had given them. </a:t>
            </a:r>
          </a:p>
          <a:p>
            <a:pPr lvl="0"/>
            <a:r>
              <a:rPr lang="en-US" dirty="0"/>
              <a:t>*Deuteronomy 32:30</a:t>
            </a:r>
          </a:p>
          <a:p>
            <a:pPr marL="0" indent="0">
              <a:buNone/>
            </a:pPr>
            <a:endParaRPr lang="en-US" sz="2400" dirty="0"/>
          </a:p>
        </p:txBody>
      </p:sp>
      <p:sp>
        <p:nvSpPr>
          <p:cNvPr id="4" name="Slide Number Placeholder 3">
            <a:extLst>
              <a:ext uri="{FF2B5EF4-FFF2-40B4-BE49-F238E27FC236}">
                <a16:creationId xmlns:a16="http://schemas.microsoft.com/office/drawing/2014/main" id="{93777EE9-DFEB-634A-8FD7-F6AE95B7FADF}"/>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6</a:t>
            </a:fld>
            <a:endParaRPr lang="en-US" dirty="0">
              <a:solidFill>
                <a:schemeClr val="bg1"/>
              </a:solidFill>
            </a:endParaRPr>
          </a:p>
        </p:txBody>
      </p:sp>
    </p:spTree>
    <p:extLst>
      <p:ext uri="{BB962C8B-B14F-4D97-AF65-F5344CB8AC3E}">
        <p14:creationId xmlns:p14="http://schemas.microsoft.com/office/powerpoint/2010/main" val="254255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03027" y="2200132"/>
            <a:ext cx="5568436" cy="3148798"/>
          </a:xfrm>
        </p:spPr>
        <p:txBody>
          <a:bodyPr anchor="ctr">
            <a:normAutofit/>
          </a:bodyPr>
          <a:lstStyle/>
          <a:p>
            <a:r>
              <a:rPr lang="en-US" dirty="0"/>
              <a:t>Judah went up, and the LORD gave the Canaanite and the Perizzites into their hands, and they defeated ten thousand men at Bezek.         </a:t>
            </a:r>
          </a:p>
          <a:p>
            <a:r>
              <a:rPr lang="en-US" dirty="0"/>
              <a:t>*Judges 1:4</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7</a:t>
            </a:fld>
            <a:endParaRPr lang="en-US" dirty="0">
              <a:solidFill>
                <a:schemeClr val="bg1"/>
              </a:solidFill>
            </a:endParaRPr>
          </a:p>
        </p:txBody>
      </p:sp>
    </p:spTree>
    <p:extLst>
      <p:ext uri="{BB962C8B-B14F-4D97-AF65-F5344CB8AC3E}">
        <p14:creationId xmlns:p14="http://schemas.microsoft.com/office/powerpoint/2010/main" val="85072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126740" y="2271527"/>
            <a:ext cx="5568436" cy="3148798"/>
          </a:xfrm>
        </p:spPr>
        <p:txBody>
          <a:bodyPr anchor="ctr">
            <a:normAutofit/>
          </a:bodyPr>
          <a:lstStyle/>
          <a:p>
            <a:pPr lvl="0"/>
            <a:r>
              <a:rPr lang="en-US" dirty="0"/>
              <a:t>They struck down at the time about ten thousand Moabites, all robust valiant men; and no one escaped. </a:t>
            </a:r>
          </a:p>
          <a:p>
            <a:pPr lvl="0"/>
            <a:r>
              <a:rPr lang="en-US" dirty="0"/>
              <a:t>*Judges 3:29</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8</a:t>
            </a:fld>
            <a:endParaRPr lang="en-US" dirty="0">
              <a:solidFill>
                <a:schemeClr val="bg1"/>
              </a:solidFill>
            </a:endParaRPr>
          </a:p>
        </p:txBody>
      </p:sp>
    </p:spTree>
    <p:extLst>
      <p:ext uri="{BB962C8B-B14F-4D97-AF65-F5344CB8AC3E}">
        <p14:creationId xmlns:p14="http://schemas.microsoft.com/office/powerpoint/2010/main" val="155394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82502A-FB98-0A47-BA92-9870611C28C2}"/>
              </a:ext>
            </a:extLst>
          </p:cNvPr>
          <p:cNvSpPr>
            <a:spLocks noGrp="1"/>
          </p:cNvSpPr>
          <p:nvPr>
            <p:ph type="title"/>
          </p:nvPr>
        </p:nvSpPr>
        <p:spPr>
          <a:xfrm>
            <a:off x="767290" y="1289146"/>
            <a:ext cx="4153626" cy="4279709"/>
          </a:xfrm>
        </p:spPr>
        <p:txBody>
          <a:bodyPr anchor="ctr">
            <a:normAutofit/>
          </a:bodyPr>
          <a:lstStyle/>
          <a:p>
            <a:pPr algn="r"/>
            <a:r>
              <a:rPr lang="en-US" sz="5400" dirty="0">
                <a:solidFill>
                  <a:schemeClr val="bg1"/>
                </a:solidFill>
              </a:rPr>
              <a:t>Spiritual Boot Camp</a:t>
            </a:r>
            <a:br>
              <a:rPr lang="en-US" sz="5400" dirty="0">
                <a:solidFill>
                  <a:schemeClr val="bg1"/>
                </a:solidFill>
              </a:rPr>
            </a:br>
            <a:r>
              <a:rPr lang="en-US" sz="4000" dirty="0">
                <a:solidFill>
                  <a:schemeClr val="bg1"/>
                </a:solidFill>
              </a:rPr>
              <a:t>Battle Briefing #3 cont.</a:t>
            </a:r>
          </a:p>
        </p:txBody>
      </p:sp>
      <p:grpSp>
        <p:nvGrpSpPr>
          <p:cNvPr id="24" name="Group 23">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25"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6"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A9BD6773-1B75-5C47-8BDC-99C831AC4D79}"/>
              </a:ext>
            </a:extLst>
          </p:cNvPr>
          <p:cNvSpPr>
            <a:spLocks noGrp="1"/>
          </p:cNvSpPr>
          <p:nvPr>
            <p:ph idx="1"/>
          </p:nvPr>
        </p:nvSpPr>
        <p:spPr>
          <a:xfrm>
            <a:off x="6369825" y="2203259"/>
            <a:ext cx="4776711" cy="3148798"/>
          </a:xfrm>
        </p:spPr>
        <p:txBody>
          <a:bodyPr anchor="ctr">
            <a:normAutofit/>
          </a:bodyPr>
          <a:lstStyle/>
          <a:p>
            <a:pPr lvl="0"/>
            <a:r>
              <a:rPr lang="en-US" dirty="0"/>
              <a:t>A thousand may fall at your side and ten thousand at your right hand, but it shall not approach you. </a:t>
            </a:r>
          </a:p>
          <a:p>
            <a:pPr marL="0" lvl="0" indent="0">
              <a:buNone/>
            </a:pPr>
            <a:r>
              <a:rPr lang="en-US" dirty="0"/>
              <a:t>   *Psalm 91:7</a:t>
            </a:r>
          </a:p>
          <a:p>
            <a:pPr marL="0" indent="0">
              <a:buNone/>
            </a:pPr>
            <a:endParaRPr lang="en-US" sz="2400" dirty="0"/>
          </a:p>
        </p:txBody>
      </p:sp>
      <p:sp>
        <p:nvSpPr>
          <p:cNvPr id="4" name="Slide Number Placeholder 3">
            <a:extLst>
              <a:ext uri="{FF2B5EF4-FFF2-40B4-BE49-F238E27FC236}">
                <a16:creationId xmlns:a16="http://schemas.microsoft.com/office/drawing/2014/main" id="{C52FED14-8068-644B-BFEC-413C28092191}"/>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F8E28480-1C08-4458-AD97-0283E6FFD09D}" type="slidenum">
              <a:rPr lang="en-US">
                <a:solidFill>
                  <a:schemeClr val="bg1"/>
                </a:solidFill>
              </a:rPr>
              <a:pPr algn="ctr">
                <a:spcAft>
                  <a:spcPts val="600"/>
                </a:spcAft>
              </a:pPr>
              <a:t>9</a:t>
            </a:fld>
            <a:endParaRPr lang="en-US" dirty="0">
              <a:solidFill>
                <a:schemeClr val="bg1"/>
              </a:solidFill>
            </a:endParaRPr>
          </a:p>
        </p:txBody>
      </p:sp>
    </p:spTree>
    <p:extLst>
      <p:ext uri="{BB962C8B-B14F-4D97-AF65-F5344CB8AC3E}">
        <p14:creationId xmlns:p14="http://schemas.microsoft.com/office/powerpoint/2010/main" val="375200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1716</Words>
  <Application>Microsoft Macintosh PowerPoint</Application>
  <PresentationFormat>Widescreen</PresentationFormat>
  <Paragraphs>129</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ARMY Of The LORD</vt:lpstr>
      <vt:lpstr>Spiritual Boot Camp Battle Briefing #3</vt:lpstr>
      <vt:lpstr>Spiritual Boot Camp Battle Briefing #3</vt:lpstr>
      <vt:lpstr>Spiritual Boot Camp Battle Briefing #3</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lpstr>Spiritual Boot Camp Battle Briefing #3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ARMY Of The LORD</dc:title>
  <dc:creator>Michael Coble</dc:creator>
  <cp:lastModifiedBy>Julie Clifton</cp:lastModifiedBy>
  <cp:revision>16</cp:revision>
  <dcterms:created xsi:type="dcterms:W3CDTF">2020-12-07T04:59:29Z</dcterms:created>
  <dcterms:modified xsi:type="dcterms:W3CDTF">2021-02-03T01:12:37Z</dcterms:modified>
</cp:coreProperties>
</file>